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7" r:id="rId1"/>
    <p:sldMasterId id="2147483812" r:id="rId2"/>
  </p:sldMasterIdLst>
  <p:notesMasterIdLst>
    <p:notesMasterId r:id="rId7"/>
  </p:notesMasterIdLst>
  <p:sldIdLst>
    <p:sldId id="265" r:id="rId3"/>
    <p:sldId id="350" r:id="rId4"/>
    <p:sldId id="338" r:id="rId5"/>
    <p:sldId id="334" r:id="rId6"/>
  </p:sldIdLst>
  <p:sldSz cx="10691813" cy="7559675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0">
          <p15:clr>
            <a:srgbClr val="A4A3A4"/>
          </p15:clr>
        </p15:guide>
        <p15:guide id="11" orient="horz" pos="23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1120" y="28"/>
      </p:cViewPr>
      <p:guideLst>
        <p:guide/>
        <p:guide orient="horz" pos="238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5E7FE-8ACE-4D97-83DC-83FA4FDADCBA}" type="datetimeFigureOut">
              <a:rPr lang="fr-FR" smtClean="0"/>
              <a:t>29/03/2020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66838" y="1200150"/>
            <a:ext cx="458152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31838" y="4621213"/>
            <a:ext cx="5851525" cy="37798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82C25-3838-44E8-B716-F29C450044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171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004888" y="685800"/>
            <a:ext cx="48482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5D3BF3-D352-46FC-8343-31F56E6730E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 - Whit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439924" y="6950291"/>
            <a:ext cx="4905982" cy="32898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spcAft>
                <a:spcPts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E07D16A-6EF9-4DE2-8458-2CDCD04B4FB7}"/>
              </a:ext>
            </a:extLst>
          </p:cNvPr>
          <p:cNvGrpSpPr>
            <a:grpSpLocks noChangeAspect="1"/>
          </p:cNvGrpSpPr>
          <p:nvPr/>
        </p:nvGrpSpPr>
        <p:grpSpPr>
          <a:xfrm>
            <a:off x="377991" y="377999"/>
            <a:ext cx="2011680" cy="382438"/>
            <a:chOff x="398463" y="404813"/>
            <a:chExt cx="1627187" cy="307976"/>
          </a:xfrm>
          <a:solidFill>
            <a:schemeClr val="tx1"/>
          </a:solidFill>
        </p:grpSpPr>
        <p:sp>
          <p:nvSpPr>
            <p:cNvPr id="17" name="Oval 5">
              <a:extLst>
                <a:ext uri="{FF2B5EF4-FFF2-40B4-BE49-F238E27FC236}">
                  <a16:creationId xmlns:a16="http://schemas.microsoft.com/office/drawing/2014/main" id="{DBFCB953-B9BF-42B6-847B-DA23856B8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8338" y="625476"/>
              <a:ext cx="87312" cy="87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48767813-7AB9-4998-B464-A4AC6C31A8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463" y="406401"/>
              <a:ext cx="247650" cy="301625"/>
            </a:xfrm>
            <a:custGeom>
              <a:avLst/>
              <a:gdLst>
                <a:gd name="T0" fmla="*/ 287 w 287"/>
                <a:gd name="T1" fmla="*/ 166 h 347"/>
                <a:gd name="T2" fmla="*/ 240 w 287"/>
                <a:gd name="T3" fmla="*/ 300 h 347"/>
                <a:gd name="T4" fmla="*/ 109 w 287"/>
                <a:gd name="T5" fmla="*/ 347 h 347"/>
                <a:gd name="T6" fmla="*/ 0 w 287"/>
                <a:gd name="T7" fmla="*/ 347 h 347"/>
                <a:gd name="T8" fmla="*/ 0 w 287"/>
                <a:gd name="T9" fmla="*/ 0 h 347"/>
                <a:gd name="T10" fmla="*/ 117 w 287"/>
                <a:gd name="T11" fmla="*/ 0 h 347"/>
                <a:gd name="T12" fmla="*/ 243 w 287"/>
                <a:gd name="T13" fmla="*/ 43 h 347"/>
                <a:gd name="T14" fmla="*/ 287 w 287"/>
                <a:gd name="T15" fmla="*/ 166 h 347"/>
                <a:gd name="T16" fmla="*/ 192 w 287"/>
                <a:gd name="T17" fmla="*/ 170 h 347"/>
                <a:gd name="T18" fmla="*/ 174 w 287"/>
                <a:gd name="T19" fmla="*/ 99 h 347"/>
                <a:gd name="T20" fmla="*/ 118 w 287"/>
                <a:gd name="T21" fmla="*/ 76 h 347"/>
                <a:gd name="T22" fmla="*/ 91 w 287"/>
                <a:gd name="T23" fmla="*/ 76 h 347"/>
                <a:gd name="T24" fmla="*/ 91 w 287"/>
                <a:gd name="T25" fmla="*/ 270 h 347"/>
                <a:gd name="T26" fmla="*/ 111 w 287"/>
                <a:gd name="T27" fmla="*/ 270 h 347"/>
                <a:gd name="T28" fmla="*/ 173 w 287"/>
                <a:gd name="T29" fmla="*/ 245 h 347"/>
                <a:gd name="T30" fmla="*/ 192 w 287"/>
                <a:gd name="T31" fmla="*/ 17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7" h="347">
                  <a:moveTo>
                    <a:pt x="287" y="166"/>
                  </a:moveTo>
                  <a:cubicBezTo>
                    <a:pt x="287" y="224"/>
                    <a:pt x="271" y="269"/>
                    <a:pt x="240" y="300"/>
                  </a:cubicBezTo>
                  <a:cubicBezTo>
                    <a:pt x="209" y="331"/>
                    <a:pt x="165" y="347"/>
                    <a:pt x="109" y="347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1" y="0"/>
                    <a:pt x="213" y="15"/>
                    <a:pt x="243" y="43"/>
                  </a:cubicBezTo>
                  <a:cubicBezTo>
                    <a:pt x="272" y="72"/>
                    <a:pt x="287" y="113"/>
                    <a:pt x="287" y="166"/>
                  </a:cubicBezTo>
                  <a:moveTo>
                    <a:pt x="192" y="170"/>
                  </a:moveTo>
                  <a:cubicBezTo>
                    <a:pt x="192" y="138"/>
                    <a:pt x="186" y="114"/>
                    <a:pt x="174" y="99"/>
                  </a:cubicBezTo>
                  <a:cubicBezTo>
                    <a:pt x="161" y="84"/>
                    <a:pt x="143" y="76"/>
                    <a:pt x="118" y="76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1" y="270"/>
                    <a:pt x="91" y="270"/>
                    <a:pt x="91" y="270"/>
                  </a:cubicBezTo>
                  <a:cubicBezTo>
                    <a:pt x="111" y="270"/>
                    <a:pt x="111" y="270"/>
                    <a:pt x="111" y="270"/>
                  </a:cubicBezTo>
                  <a:cubicBezTo>
                    <a:pt x="139" y="270"/>
                    <a:pt x="160" y="262"/>
                    <a:pt x="173" y="245"/>
                  </a:cubicBezTo>
                  <a:cubicBezTo>
                    <a:pt x="186" y="229"/>
                    <a:pt x="192" y="204"/>
                    <a:pt x="192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19" name="Rectangle 7">
              <a:extLst>
                <a:ext uri="{FF2B5EF4-FFF2-40B4-BE49-F238E27FC236}">
                  <a16:creationId xmlns:a16="http://schemas.microsoft.com/office/drawing/2014/main" id="{A7DAAE69-D146-4D67-88B8-32ACAE7E07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6463" y="404813"/>
              <a:ext cx="74612" cy="303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B2C81ABB-614A-4158-90C3-6B9A9EDFEF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1238" y="479426"/>
              <a:ext cx="215900" cy="231775"/>
            </a:xfrm>
            <a:custGeom>
              <a:avLst/>
              <a:gdLst>
                <a:gd name="T0" fmla="*/ 252 w 252"/>
                <a:gd name="T1" fmla="*/ 133 h 267"/>
                <a:gd name="T2" fmla="*/ 218 w 252"/>
                <a:gd name="T3" fmla="*/ 232 h 267"/>
                <a:gd name="T4" fmla="*/ 125 w 252"/>
                <a:gd name="T5" fmla="*/ 267 h 267"/>
                <a:gd name="T6" fmla="*/ 34 w 252"/>
                <a:gd name="T7" fmla="*/ 231 h 267"/>
                <a:gd name="T8" fmla="*/ 0 w 252"/>
                <a:gd name="T9" fmla="*/ 133 h 267"/>
                <a:gd name="T10" fmla="*/ 33 w 252"/>
                <a:gd name="T11" fmla="*/ 35 h 267"/>
                <a:gd name="T12" fmla="*/ 127 w 252"/>
                <a:gd name="T13" fmla="*/ 0 h 267"/>
                <a:gd name="T14" fmla="*/ 192 w 252"/>
                <a:gd name="T15" fmla="*/ 16 h 267"/>
                <a:gd name="T16" fmla="*/ 236 w 252"/>
                <a:gd name="T17" fmla="*/ 63 h 267"/>
                <a:gd name="T18" fmla="*/ 252 w 252"/>
                <a:gd name="T19" fmla="*/ 133 h 267"/>
                <a:gd name="T20" fmla="*/ 88 w 252"/>
                <a:gd name="T21" fmla="*/ 133 h 267"/>
                <a:gd name="T22" fmla="*/ 97 w 252"/>
                <a:gd name="T23" fmla="*/ 184 h 267"/>
                <a:gd name="T24" fmla="*/ 126 w 252"/>
                <a:gd name="T25" fmla="*/ 201 h 267"/>
                <a:gd name="T26" fmla="*/ 155 w 252"/>
                <a:gd name="T27" fmla="*/ 184 h 267"/>
                <a:gd name="T28" fmla="*/ 163 w 252"/>
                <a:gd name="T29" fmla="*/ 133 h 267"/>
                <a:gd name="T30" fmla="*/ 155 w 252"/>
                <a:gd name="T31" fmla="*/ 83 h 267"/>
                <a:gd name="T32" fmla="*/ 126 w 252"/>
                <a:gd name="T33" fmla="*/ 66 h 267"/>
                <a:gd name="T34" fmla="*/ 97 w 252"/>
                <a:gd name="T35" fmla="*/ 83 h 267"/>
                <a:gd name="T36" fmla="*/ 88 w 252"/>
                <a:gd name="T37" fmla="*/ 13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267">
                  <a:moveTo>
                    <a:pt x="252" y="133"/>
                  </a:moveTo>
                  <a:cubicBezTo>
                    <a:pt x="252" y="175"/>
                    <a:pt x="241" y="208"/>
                    <a:pt x="218" y="232"/>
                  </a:cubicBezTo>
                  <a:cubicBezTo>
                    <a:pt x="196" y="256"/>
                    <a:pt x="165" y="267"/>
                    <a:pt x="125" y="267"/>
                  </a:cubicBezTo>
                  <a:cubicBezTo>
                    <a:pt x="87" y="267"/>
                    <a:pt x="56" y="255"/>
                    <a:pt x="34" y="231"/>
                  </a:cubicBezTo>
                  <a:cubicBezTo>
                    <a:pt x="11" y="207"/>
                    <a:pt x="0" y="174"/>
                    <a:pt x="0" y="133"/>
                  </a:cubicBezTo>
                  <a:cubicBezTo>
                    <a:pt x="0" y="91"/>
                    <a:pt x="11" y="58"/>
                    <a:pt x="33" y="35"/>
                  </a:cubicBezTo>
                  <a:cubicBezTo>
                    <a:pt x="55" y="12"/>
                    <a:pt x="86" y="0"/>
                    <a:pt x="127" y="0"/>
                  </a:cubicBezTo>
                  <a:cubicBezTo>
                    <a:pt x="151" y="0"/>
                    <a:pt x="173" y="5"/>
                    <a:pt x="192" y="16"/>
                  </a:cubicBezTo>
                  <a:cubicBezTo>
                    <a:pt x="211" y="27"/>
                    <a:pt x="226" y="42"/>
                    <a:pt x="236" y="63"/>
                  </a:cubicBezTo>
                  <a:cubicBezTo>
                    <a:pt x="247" y="83"/>
                    <a:pt x="252" y="106"/>
                    <a:pt x="252" y="133"/>
                  </a:cubicBezTo>
                  <a:moveTo>
                    <a:pt x="88" y="133"/>
                  </a:moveTo>
                  <a:cubicBezTo>
                    <a:pt x="88" y="155"/>
                    <a:pt x="91" y="172"/>
                    <a:pt x="97" y="184"/>
                  </a:cubicBezTo>
                  <a:cubicBezTo>
                    <a:pt x="103" y="195"/>
                    <a:pt x="112" y="201"/>
                    <a:pt x="126" y="201"/>
                  </a:cubicBezTo>
                  <a:cubicBezTo>
                    <a:pt x="140" y="201"/>
                    <a:pt x="149" y="195"/>
                    <a:pt x="155" y="184"/>
                  </a:cubicBezTo>
                  <a:cubicBezTo>
                    <a:pt x="160" y="172"/>
                    <a:pt x="163" y="155"/>
                    <a:pt x="163" y="133"/>
                  </a:cubicBezTo>
                  <a:cubicBezTo>
                    <a:pt x="163" y="111"/>
                    <a:pt x="160" y="94"/>
                    <a:pt x="155" y="83"/>
                  </a:cubicBezTo>
                  <a:cubicBezTo>
                    <a:pt x="149" y="72"/>
                    <a:pt x="139" y="66"/>
                    <a:pt x="126" y="66"/>
                  </a:cubicBezTo>
                  <a:cubicBezTo>
                    <a:pt x="112" y="66"/>
                    <a:pt x="103" y="72"/>
                    <a:pt x="97" y="83"/>
                  </a:cubicBezTo>
                  <a:cubicBezTo>
                    <a:pt x="91" y="94"/>
                    <a:pt x="88" y="111"/>
                    <a:pt x="88" y="13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21" name="Rectangle 9">
              <a:extLst>
                <a:ext uri="{FF2B5EF4-FFF2-40B4-BE49-F238E27FC236}">
                  <a16:creationId xmlns:a16="http://schemas.microsoft.com/office/drawing/2014/main" id="{A7FFBEDC-B93A-4D88-A4EB-561BFE714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82601"/>
              <a:ext cx="74612" cy="225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3" name="Rectangle 10">
              <a:extLst>
                <a:ext uri="{FF2B5EF4-FFF2-40B4-BE49-F238E27FC236}">
                  <a16:creationId xmlns:a16="http://schemas.microsoft.com/office/drawing/2014/main" id="{CE965120-5A18-4554-9C08-5048DD7AA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04813"/>
              <a:ext cx="74612" cy="50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4" name="Freeform 11">
              <a:extLst>
                <a:ext uri="{FF2B5EF4-FFF2-40B4-BE49-F238E27FC236}">
                  <a16:creationId xmlns:a16="http://schemas.microsoft.com/office/drawing/2014/main" id="{98C14172-DEE9-4DDF-92DB-A29732936F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2075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0 w 184"/>
                <a:gd name="T7" fmla="*/ 341 h 344"/>
                <a:gd name="T8" fmla="*/ 113 w 184"/>
                <a:gd name="T9" fmla="*/ 344 h 344"/>
                <a:gd name="T10" fmla="*/ 50 w 184"/>
                <a:gd name="T11" fmla="*/ 322 h 344"/>
                <a:gd name="T12" fmla="*/ 30 w 184"/>
                <a:gd name="T13" fmla="*/ 255 h 344"/>
                <a:gd name="T14" fmla="*/ 30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0 w 184"/>
                <a:gd name="T21" fmla="*/ 81 h 344"/>
                <a:gd name="T22" fmla="*/ 30 w 184"/>
                <a:gd name="T23" fmla="*/ 16 h 344"/>
                <a:gd name="T24" fmla="*/ 118 w 184"/>
                <a:gd name="T25" fmla="*/ 0 h 344"/>
                <a:gd name="T26" fmla="*/ 118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8 w 184"/>
                <a:gd name="T33" fmla="*/ 148 h 344"/>
                <a:gd name="T34" fmla="*/ 118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3" y="274"/>
                    <a:pt x="167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2" y="335"/>
                    <a:pt x="161" y="339"/>
                    <a:pt x="150" y="341"/>
                  </a:cubicBezTo>
                  <a:cubicBezTo>
                    <a:pt x="140" y="343"/>
                    <a:pt x="127" y="344"/>
                    <a:pt x="113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0" y="285"/>
                    <a:pt x="30" y="255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18" y="249"/>
                    <a:pt x="118" y="249"/>
                    <a:pt x="118" y="249"/>
                  </a:cubicBezTo>
                  <a:cubicBezTo>
                    <a:pt x="118" y="266"/>
                    <a:pt x="126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5" name="Freeform 12">
              <a:extLst>
                <a:ext uri="{FF2B5EF4-FFF2-40B4-BE49-F238E27FC236}">
                  <a16:creationId xmlns:a16="http://schemas.microsoft.com/office/drawing/2014/main" id="{34F70600-8B84-4A87-BE16-AA9115300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5113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1 w 184"/>
                <a:gd name="T7" fmla="*/ 341 h 344"/>
                <a:gd name="T8" fmla="*/ 114 w 184"/>
                <a:gd name="T9" fmla="*/ 344 h 344"/>
                <a:gd name="T10" fmla="*/ 50 w 184"/>
                <a:gd name="T11" fmla="*/ 322 h 344"/>
                <a:gd name="T12" fmla="*/ 31 w 184"/>
                <a:gd name="T13" fmla="*/ 255 h 344"/>
                <a:gd name="T14" fmla="*/ 31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1 w 184"/>
                <a:gd name="T21" fmla="*/ 81 h 344"/>
                <a:gd name="T22" fmla="*/ 31 w 184"/>
                <a:gd name="T23" fmla="*/ 15 h 344"/>
                <a:gd name="T24" fmla="*/ 119 w 184"/>
                <a:gd name="T25" fmla="*/ 0 h 344"/>
                <a:gd name="T26" fmla="*/ 119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9 w 184"/>
                <a:gd name="T33" fmla="*/ 148 h 344"/>
                <a:gd name="T34" fmla="*/ 119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4" y="274"/>
                    <a:pt x="168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3" y="335"/>
                    <a:pt x="161" y="339"/>
                    <a:pt x="151" y="341"/>
                  </a:cubicBezTo>
                  <a:cubicBezTo>
                    <a:pt x="140" y="343"/>
                    <a:pt x="128" y="344"/>
                    <a:pt x="114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1" y="285"/>
                    <a:pt x="31" y="255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1" y="81"/>
                    <a:pt x="31" y="81"/>
                    <a:pt x="31" y="81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81"/>
                    <a:pt x="119" y="81"/>
                    <a:pt x="119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249"/>
                    <a:pt x="119" y="249"/>
                    <a:pt x="119" y="249"/>
                  </a:cubicBezTo>
                  <a:cubicBezTo>
                    <a:pt x="119" y="266"/>
                    <a:pt x="127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13">
              <a:extLst>
                <a:ext uri="{FF2B5EF4-FFF2-40B4-BE49-F238E27FC236}">
                  <a16:creationId xmlns:a16="http://schemas.microsoft.com/office/drawing/2014/main" id="{77E53793-82E1-4677-AD8A-89E69EBD48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9738" y="479426"/>
              <a:ext cx="211137" cy="231775"/>
            </a:xfrm>
            <a:custGeom>
              <a:avLst/>
              <a:gdLst>
                <a:gd name="T0" fmla="*/ 213 w 244"/>
                <a:gd name="T1" fmla="*/ 30 h 267"/>
                <a:gd name="T2" fmla="*/ 125 w 244"/>
                <a:gd name="T3" fmla="*/ 0 h 267"/>
                <a:gd name="T4" fmla="*/ 33 w 244"/>
                <a:gd name="T5" fmla="*/ 35 h 267"/>
                <a:gd name="T6" fmla="*/ 0 w 244"/>
                <a:gd name="T7" fmla="*/ 135 h 267"/>
                <a:gd name="T8" fmla="*/ 35 w 244"/>
                <a:gd name="T9" fmla="*/ 233 h 267"/>
                <a:gd name="T10" fmla="*/ 133 w 244"/>
                <a:gd name="T11" fmla="*/ 267 h 267"/>
                <a:gd name="T12" fmla="*/ 185 w 244"/>
                <a:gd name="T13" fmla="*/ 263 h 267"/>
                <a:gd name="T14" fmla="*/ 227 w 244"/>
                <a:gd name="T15" fmla="*/ 249 h 267"/>
                <a:gd name="T16" fmla="*/ 214 w 244"/>
                <a:gd name="T17" fmla="*/ 190 h 267"/>
                <a:gd name="T18" fmla="*/ 186 w 244"/>
                <a:gd name="T19" fmla="*/ 200 h 267"/>
                <a:gd name="T20" fmla="*/ 144 w 244"/>
                <a:gd name="T21" fmla="*/ 204 h 267"/>
                <a:gd name="T22" fmla="*/ 104 w 244"/>
                <a:gd name="T23" fmla="*/ 192 h 267"/>
                <a:gd name="T24" fmla="*/ 88 w 244"/>
                <a:gd name="T25" fmla="*/ 158 h 267"/>
                <a:gd name="T26" fmla="*/ 244 w 244"/>
                <a:gd name="T27" fmla="*/ 158 h 267"/>
                <a:gd name="T28" fmla="*/ 244 w 244"/>
                <a:gd name="T29" fmla="*/ 118 h 267"/>
                <a:gd name="T30" fmla="*/ 213 w 244"/>
                <a:gd name="T31" fmla="*/ 30 h 267"/>
                <a:gd name="T32" fmla="*/ 90 w 244"/>
                <a:gd name="T33" fmla="*/ 102 h 267"/>
                <a:gd name="T34" fmla="*/ 102 w 244"/>
                <a:gd name="T35" fmla="*/ 70 h 267"/>
                <a:gd name="T36" fmla="*/ 128 w 244"/>
                <a:gd name="T37" fmla="*/ 61 h 267"/>
                <a:gd name="T38" fmla="*/ 155 w 244"/>
                <a:gd name="T39" fmla="*/ 72 h 267"/>
                <a:gd name="T40" fmla="*/ 165 w 244"/>
                <a:gd name="T41" fmla="*/ 102 h 267"/>
                <a:gd name="T42" fmla="*/ 90 w 244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4" h="267">
                  <a:moveTo>
                    <a:pt x="213" y="30"/>
                  </a:moveTo>
                  <a:cubicBezTo>
                    <a:pt x="192" y="10"/>
                    <a:pt x="163" y="0"/>
                    <a:pt x="125" y="0"/>
                  </a:cubicBezTo>
                  <a:cubicBezTo>
                    <a:pt x="85" y="0"/>
                    <a:pt x="54" y="12"/>
                    <a:pt x="33" y="35"/>
                  </a:cubicBezTo>
                  <a:cubicBezTo>
                    <a:pt x="11" y="58"/>
                    <a:pt x="0" y="92"/>
                    <a:pt x="0" y="135"/>
                  </a:cubicBezTo>
                  <a:cubicBezTo>
                    <a:pt x="0" y="178"/>
                    <a:pt x="12" y="210"/>
                    <a:pt x="35" y="233"/>
                  </a:cubicBezTo>
                  <a:cubicBezTo>
                    <a:pt x="59" y="256"/>
                    <a:pt x="91" y="267"/>
                    <a:pt x="133" y="267"/>
                  </a:cubicBezTo>
                  <a:cubicBezTo>
                    <a:pt x="153" y="267"/>
                    <a:pt x="171" y="266"/>
                    <a:pt x="185" y="263"/>
                  </a:cubicBezTo>
                  <a:cubicBezTo>
                    <a:pt x="200" y="261"/>
                    <a:pt x="214" y="256"/>
                    <a:pt x="227" y="249"/>
                  </a:cubicBezTo>
                  <a:cubicBezTo>
                    <a:pt x="214" y="190"/>
                    <a:pt x="214" y="190"/>
                    <a:pt x="214" y="190"/>
                  </a:cubicBezTo>
                  <a:cubicBezTo>
                    <a:pt x="204" y="194"/>
                    <a:pt x="195" y="197"/>
                    <a:pt x="186" y="200"/>
                  </a:cubicBezTo>
                  <a:cubicBezTo>
                    <a:pt x="173" y="202"/>
                    <a:pt x="159" y="204"/>
                    <a:pt x="144" y="204"/>
                  </a:cubicBezTo>
                  <a:cubicBezTo>
                    <a:pt x="127" y="204"/>
                    <a:pt x="114" y="200"/>
                    <a:pt x="104" y="192"/>
                  </a:cubicBezTo>
                  <a:cubicBezTo>
                    <a:pt x="94" y="183"/>
                    <a:pt x="89" y="172"/>
                    <a:pt x="88" y="158"/>
                  </a:cubicBezTo>
                  <a:cubicBezTo>
                    <a:pt x="244" y="158"/>
                    <a:pt x="244" y="158"/>
                    <a:pt x="244" y="158"/>
                  </a:cubicBezTo>
                  <a:cubicBezTo>
                    <a:pt x="244" y="118"/>
                    <a:pt x="244" y="118"/>
                    <a:pt x="244" y="118"/>
                  </a:cubicBezTo>
                  <a:cubicBezTo>
                    <a:pt x="244" y="80"/>
                    <a:pt x="234" y="51"/>
                    <a:pt x="213" y="30"/>
                  </a:cubicBezTo>
                  <a:moveTo>
                    <a:pt x="90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9" y="64"/>
                    <a:pt x="118" y="61"/>
                    <a:pt x="128" y="61"/>
                  </a:cubicBezTo>
                  <a:cubicBezTo>
                    <a:pt x="139" y="61"/>
                    <a:pt x="148" y="64"/>
                    <a:pt x="155" y="72"/>
                  </a:cubicBezTo>
                  <a:cubicBezTo>
                    <a:pt x="161" y="79"/>
                    <a:pt x="165" y="89"/>
                    <a:pt x="165" y="102"/>
                  </a:cubicBezTo>
                  <a:lnTo>
                    <a:pt x="9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:a16="http://schemas.microsoft.com/office/drawing/2014/main" id="{69403603-4F0F-46EE-830C-6F2DAD2437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338" y="479426"/>
              <a:ext cx="209550" cy="231775"/>
            </a:xfrm>
            <a:custGeom>
              <a:avLst/>
              <a:gdLst>
                <a:gd name="T0" fmla="*/ 212 w 243"/>
                <a:gd name="T1" fmla="*/ 30 h 267"/>
                <a:gd name="T2" fmla="*/ 124 w 243"/>
                <a:gd name="T3" fmla="*/ 0 h 267"/>
                <a:gd name="T4" fmla="*/ 32 w 243"/>
                <a:gd name="T5" fmla="*/ 35 h 267"/>
                <a:gd name="T6" fmla="*/ 0 w 243"/>
                <a:gd name="T7" fmla="*/ 135 h 267"/>
                <a:gd name="T8" fmla="*/ 35 w 243"/>
                <a:gd name="T9" fmla="*/ 233 h 267"/>
                <a:gd name="T10" fmla="*/ 132 w 243"/>
                <a:gd name="T11" fmla="*/ 267 h 267"/>
                <a:gd name="T12" fmla="*/ 184 w 243"/>
                <a:gd name="T13" fmla="*/ 263 h 267"/>
                <a:gd name="T14" fmla="*/ 227 w 243"/>
                <a:gd name="T15" fmla="*/ 249 h 267"/>
                <a:gd name="T16" fmla="*/ 213 w 243"/>
                <a:gd name="T17" fmla="*/ 190 h 267"/>
                <a:gd name="T18" fmla="*/ 185 w 243"/>
                <a:gd name="T19" fmla="*/ 200 h 267"/>
                <a:gd name="T20" fmla="*/ 143 w 243"/>
                <a:gd name="T21" fmla="*/ 204 h 267"/>
                <a:gd name="T22" fmla="*/ 103 w 243"/>
                <a:gd name="T23" fmla="*/ 192 h 267"/>
                <a:gd name="T24" fmla="*/ 88 w 243"/>
                <a:gd name="T25" fmla="*/ 158 h 267"/>
                <a:gd name="T26" fmla="*/ 243 w 243"/>
                <a:gd name="T27" fmla="*/ 158 h 267"/>
                <a:gd name="T28" fmla="*/ 243 w 243"/>
                <a:gd name="T29" fmla="*/ 118 h 267"/>
                <a:gd name="T30" fmla="*/ 212 w 243"/>
                <a:gd name="T31" fmla="*/ 30 h 267"/>
                <a:gd name="T32" fmla="*/ 89 w 243"/>
                <a:gd name="T33" fmla="*/ 102 h 267"/>
                <a:gd name="T34" fmla="*/ 102 w 243"/>
                <a:gd name="T35" fmla="*/ 70 h 267"/>
                <a:gd name="T36" fmla="*/ 127 w 243"/>
                <a:gd name="T37" fmla="*/ 61 h 267"/>
                <a:gd name="T38" fmla="*/ 154 w 243"/>
                <a:gd name="T39" fmla="*/ 72 h 267"/>
                <a:gd name="T40" fmla="*/ 164 w 243"/>
                <a:gd name="T41" fmla="*/ 102 h 267"/>
                <a:gd name="T42" fmla="*/ 89 w 243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3" h="267">
                  <a:moveTo>
                    <a:pt x="212" y="30"/>
                  </a:moveTo>
                  <a:cubicBezTo>
                    <a:pt x="191" y="10"/>
                    <a:pt x="162" y="0"/>
                    <a:pt x="124" y="0"/>
                  </a:cubicBezTo>
                  <a:cubicBezTo>
                    <a:pt x="84" y="0"/>
                    <a:pt x="53" y="12"/>
                    <a:pt x="32" y="35"/>
                  </a:cubicBezTo>
                  <a:cubicBezTo>
                    <a:pt x="10" y="58"/>
                    <a:pt x="0" y="92"/>
                    <a:pt x="0" y="135"/>
                  </a:cubicBezTo>
                  <a:cubicBezTo>
                    <a:pt x="0" y="178"/>
                    <a:pt x="11" y="210"/>
                    <a:pt x="35" y="233"/>
                  </a:cubicBezTo>
                  <a:cubicBezTo>
                    <a:pt x="58" y="256"/>
                    <a:pt x="90" y="267"/>
                    <a:pt x="132" y="267"/>
                  </a:cubicBezTo>
                  <a:cubicBezTo>
                    <a:pt x="153" y="267"/>
                    <a:pt x="170" y="266"/>
                    <a:pt x="184" y="263"/>
                  </a:cubicBezTo>
                  <a:cubicBezTo>
                    <a:pt x="199" y="261"/>
                    <a:pt x="213" y="256"/>
                    <a:pt x="227" y="249"/>
                  </a:cubicBezTo>
                  <a:cubicBezTo>
                    <a:pt x="213" y="190"/>
                    <a:pt x="213" y="190"/>
                    <a:pt x="213" y="190"/>
                  </a:cubicBezTo>
                  <a:cubicBezTo>
                    <a:pt x="203" y="194"/>
                    <a:pt x="194" y="197"/>
                    <a:pt x="185" y="200"/>
                  </a:cubicBezTo>
                  <a:cubicBezTo>
                    <a:pt x="172" y="202"/>
                    <a:pt x="158" y="204"/>
                    <a:pt x="143" y="204"/>
                  </a:cubicBezTo>
                  <a:cubicBezTo>
                    <a:pt x="126" y="204"/>
                    <a:pt x="113" y="200"/>
                    <a:pt x="103" y="192"/>
                  </a:cubicBezTo>
                  <a:cubicBezTo>
                    <a:pt x="93" y="183"/>
                    <a:pt x="88" y="172"/>
                    <a:pt x="88" y="158"/>
                  </a:cubicBezTo>
                  <a:cubicBezTo>
                    <a:pt x="243" y="158"/>
                    <a:pt x="243" y="158"/>
                    <a:pt x="243" y="158"/>
                  </a:cubicBezTo>
                  <a:cubicBezTo>
                    <a:pt x="243" y="118"/>
                    <a:pt x="243" y="118"/>
                    <a:pt x="243" y="118"/>
                  </a:cubicBezTo>
                  <a:cubicBezTo>
                    <a:pt x="243" y="80"/>
                    <a:pt x="233" y="51"/>
                    <a:pt x="212" y="30"/>
                  </a:cubicBezTo>
                  <a:moveTo>
                    <a:pt x="89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8" y="64"/>
                    <a:pt x="117" y="61"/>
                    <a:pt x="127" y="61"/>
                  </a:cubicBezTo>
                  <a:cubicBezTo>
                    <a:pt x="138" y="61"/>
                    <a:pt x="147" y="64"/>
                    <a:pt x="154" y="72"/>
                  </a:cubicBezTo>
                  <a:cubicBezTo>
                    <a:pt x="160" y="79"/>
                    <a:pt x="164" y="89"/>
                    <a:pt x="164" y="102"/>
                  </a:cubicBezTo>
                  <a:lnTo>
                    <a:pt x="89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Footer Placeholder 8">
            <a:extLst>
              <a:ext uri="{FF2B5EF4-FFF2-40B4-BE49-F238E27FC236}">
                <a16:creationId xmlns:a16="http://schemas.microsoft.com/office/drawing/2014/main" id="{B32B4E7A-2416-4BCF-B3C9-B240316411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55659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3CE753AD-9021-4CE6-976E-DF080DA2BFF9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2688387" y="1163188"/>
            <a:ext cx="5332328" cy="502698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10ADFAC3-828D-4F23-BD95-63BA183A9D6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55659" y="5911479"/>
            <a:ext cx="2985226" cy="1093285"/>
          </a:xfrm>
        </p:spPr>
        <p:txBody>
          <a:bodyPr>
            <a:noAutofit/>
          </a:bodyPr>
          <a:lstStyle>
            <a:lvl1pPr>
              <a:spcAft>
                <a:spcPts val="600"/>
              </a:spcAft>
              <a:defRPr sz="1000" b="0">
                <a:solidFill>
                  <a:schemeClr val="tx1"/>
                </a:solidFill>
              </a:defRPr>
            </a:lvl1pPr>
            <a:lvl2pPr marL="171450" indent="-171450"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bg1"/>
                </a:solidFill>
              </a:defRPr>
            </a:lvl2pPr>
            <a:lvl3pPr>
              <a:spcAft>
                <a:spcPts val="600"/>
              </a:spcAft>
              <a:defRPr sz="1000">
                <a:solidFill>
                  <a:schemeClr val="bg1"/>
                </a:solidFill>
              </a:defRPr>
            </a:lvl3pPr>
            <a:lvl4pPr>
              <a:spcAft>
                <a:spcPts val="600"/>
              </a:spcAft>
              <a:defRPr sz="1000">
                <a:solidFill>
                  <a:schemeClr val="bg1"/>
                </a:solidFill>
              </a:defRPr>
            </a:lvl4pPr>
            <a:lvl5pPr>
              <a:spcAft>
                <a:spcPts val="600"/>
              </a:spcAft>
              <a:defRPr sz="1000">
                <a:solidFill>
                  <a:schemeClr val="bg1"/>
                </a:solidFill>
              </a:defRPr>
            </a:lvl5pPr>
          </a:lstStyle>
          <a:p>
            <a:r>
              <a:rPr lang="fr-FR" dirty="0"/>
              <a:t>Destinataire(s): [Ajouter les NOM Prénom, ou organisme]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5D35EBEB-FD77-450E-801C-5824880820B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41976" y="6224482"/>
            <a:ext cx="4903931" cy="677108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None/>
              <a:tabLst/>
              <a:defRPr sz="2707" b="0">
                <a:solidFill>
                  <a:schemeClr val="bg1"/>
                </a:solidFill>
                <a:latin typeface="+mn-lt"/>
              </a:defRPr>
            </a:lvl2pPr>
            <a:lvl3pPr marL="0" indent="0" algn="l">
              <a:spcAft>
                <a:spcPts val="0"/>
              </a:spcAft>
              <a:buNone/>
              <a:defRPr sz="2062">
                <a:solidFill>
                  <a:schemeClr val="bg1"/>
                </a:solidFill>
              </a:defRPr>
            </a:lvl3pPr>
            <a:lvl4pPr marL="1767882" indent="0" algn="ctr">
              <a:buNone/>
              <a:defRPr sz="2062"/>
            </a:lvl4pPr>
            <a:lvl5pPr marL="2357176" indent="0" algn="ctr">
              <a:buNone/>
              <a:defRPr sz="2062"/>
            </a:lvl5pPr>
            <a:lvl6pPr marL="2946470" indent="0" algn="ctr">
              <a:buNone/>
              <a:defRPr sz="2062"/>
            </a:lvl6pPr>
            <a:lvl7pPr marL="3535764" indent="0" algn="ctr">
              <a:buNone/>
              <a:defRPr sz="2062"/>
            </a:lvl7pPr>
            <a:lvl8pPr marL="4125058" indent="0" algn="ctr">
              <a:buNone/>
              <a:defRPr sz="2062"/>
            </a:lvl8pPr>
            <a:lvl9pPr marL="4714352" indent="0" algn="ctr">
              <a:buNone/>
              <a:defRPr sz="2062"/>
            </a:lvl9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26" name="Title 3">
            <a:extLst>
              <a:ext uri="{FF2B5EF4-FFF2-40B4-BE49-F238E27FC236}">
                <a16:creationId xmlns:a16="http://schemas.microsoft.com/office/drawing/2014/main" id="{255BF450-B48F-49C0-8E9F-04D50570B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926" y="5632790"/>
            <a:ext cx="4903931" cy="557380"/>
          </a:xfrm>
        </p:spPr>
        <p:txBody>
          <a:bodyPr anchor="b"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F3DC823-39E7-4138-ADD3-1166BD08A95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3034" y="6341567"/>
            <a:ext cx="1601859" cy="66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8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450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 - White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439924" y="6950291"/>
            <a:ext cx="4905982" cy="32898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spcAft>
                <a:spcPts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E07D16A-6EF9-4DE2-8458-2CDCD04B4FB7}"/>
              </a:ext>
            </a:extLst>
          </p:cNvPr>
          <p:cNvGrpSpPr>
            <a:grpSpLocks noChangeAspect="1"/>
          </p:cNvGrpSpPr>
          <p:nvPr/>
        </p:nvGrpSpPr>
        <p:grpSpPr>
          <a:xfrm>
            <a:off x="377991" y="377999"/>
            <a:ext cx="2011680" cy="382438"/>
            <a:chOff x="398463" y="404813"/>
            <a:chExt cx="1627187" cy="307976"/>
          </a:xfrm>
          <a:solidFill>
            <a:schemeClr val="tx1"/>
          </a:solidFill>
        </p:grpSpPr>
        <p:sp>
          <p:nvSpPr>
            <p:cNvPr id="17" name="Oval 5">
              <a:extLst>
                <a:ext uri="{FF2B5EF4-FFF2-40B4-BE49-F238E27FC236}">
                  <a16:creationId xmlns:a16="http://schemas.microsoft.com/office/drawing/2014/main" id="{DBFCB953-B9BF-42B6-847B-DA23856B8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8338" y="625476"/>
              <a:ext cx="87312" cy="87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48767813-7AB9-4998-B464-A4AC6C31A8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463" y="406401"/>
              <a:ext cx="247650" cy="301625"/>
            </a:xfrm>
            <a:custGeom>
              <a:avLst/>
              <a:gdLst>
                <a:gd name="T0" fmla="*/ 287 w 287"/>
                <a:gd name="T1" fmla="*/ 166 h 347"/>
                <a:gd name="T2" fmla="*/ 240 w 287"/>
                <a:gd name="T3" fmla="*/ 300 h 347"/>
                <a:gd name="T4" fmla="*/ 109 w 287"/>
                <a:gd name="T5" fmla="*/ 347 h 347"/>
                <a:gd name="T6" fmla="*/ 0 w 287"/>
                <a:gd name="T7" fmla="*/ 347 h 347"/>
                <a:gd name="T8" fmla="*/ 0 w 287"/>
                <a:gd name="T9" fmla="*/ 0 h 347"/>
                <a:gd name="T10" fmla="*/ 117 w 287"/>
                <a:gd name="T11" fmla="*/ 0 h 347"/>
                <a:gd name="T12" fmla="*/ 243 w 287"/>
                <a:gd name="T13" fmla="*/ 43 h 347"/>
                <a:gd name="T14" fmla="*/ 287 w 287"/>
                <a:gd name="T15" fmla="*/ 166 h 347"/>
                <a:gd name="T16" fmla="*/ 192 w 287"/>
                <a:gd name="T17" fmla="*/ 170 h 347"/>
                <a:gd name="T18" fmla="*/ 174 w 287"/>
                <a:gd name="T19" fmla="*/ 99 h 347"/>
                <a:gd name="T20" fmla="*/ 118 w 287"/>
                <a:gd name="T21" fmla="*/ 76 h 347"/>
                <a:gd name="T22" fmla="*/ 91 w 287"/>
                <a:gd name="T23" fmla="*/ 76 h 347"/>
                <a:gd name="T24" fmla="*/ 91 w 287"/>
                <a:gd name="T25" fmla="*/ 270 h 347"/>
                <a:gd name="T26" fmla="*/ 111 w 287"/>
                <a:gd name="T27" fmla="*/ 270 h 347"/>
                <a:gd name="T28" fmla="*/ 173 w 287"/>
                <a:gd name="T29" fmla="*/ 245 h 347"/>
                <a:gd name="T30" fmla="*/ 192 w 287"/>
                <a:gd name="T31" fmla="*/ 17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7" h="347">
                  <a:moveTo>
                    <a:pt x="287" y="166"/>
                  </a:moveTo>
                  <a:cubicBezTo>
                    <a:pt x="287" y="224"/>
                    <a:pt x="271" y="269"/>
                    <a:pt x="240" y="300"/>
                  </a:cubicBezTo>
                  <a:cubicBezTo>
                    <a:pt x="209" y="331"/>
                    <a:pt x="165" y="347"/>
                    <a:pt x="109" y="347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1" y="0"/>
                    <a:pt x="213" y="15"/>
                    <a:pt x="243" y="43"/>
                  </a:cubicBezTo>
                  <a:cubicBezTo>
                    <a:pt x="272" y="72"/>
                    <a:pt x="287" y="113"/>
                    <a:pt x="287" y="166"/>
                  </a:cubicBezTo>
                  <a:moveTo>
                    <a:pt x="192" y="170"/>
                  </a:moveTo>
                  <a:cubicBezTo>
                    <a:pt x="192" y="138"/>
                    <a:pt x="186" y="114"/>
                    <a:pt x="174" y="99"/>
                  </a:cubicBezTo>
                  <a:cubicBezTo>
                    <a:pt x="161" y="84"/>
                    <a:pt x="143" y="76"/>
                    <a:pt x="118" y="76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1" y="270"/>
                    <a:pt x="91" y="270"/>
                    <a:pt x="91" y="270"/>
                  </a:cubicBezTo>
                  <a:cubicBezTo>
                    <a:pt x="111" y="270"/>
                    <a:pt x="111" y="270"/>
                    <a:pt x="111" y="270"/>
                  </a:cubicBezTo>
                  <a:cubicBezTo>
                    <a:pt x="139" y="270"/>
                    <a:pt x="160" y="262"/>
                    <a:pt x="173" y="245"/>
                  </a:cubicBezTo>
                  <a:cubicBezTo>
                    <a:pt x="186" y="229"/>
                    <a:pt x="192" y="204"/>
                    <a:pt x="192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19" name="Rectangle 7">
              <a:extLst>
                <a:ext uri="{FF2B5EF4-FFF2-40B4-BE49-F238E27FC236}">
                  <a16:creationId xmlns:a16="http://schemas.microsoft.com/office/drawing/2014/main" id="{A7DAAE69-D146-4D67-88B8-32ACAE7E07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6463" y="404813"/>
              <a:ext cx="74612" cy="303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B2C81ABB-614A-4158-90C3-6B9A9EDFEF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1238" y="479426"/>
              <a:ext cx="215900" cy="231775"/>
            </a:xfrm>
            <a:custGeom>
              <a:avLst/>
              <a:gdLst>
                <a:gd name="T0" fmla="*/ 252 w 252"/>
                <a:gd name="T1" fmla="*/ 133 h 267"/>
                <a:gd name="T2" fmla="*/ 218 w 252"/>
                <a:gd name="T3" fmla="*/ 232 h 267"/>
                <a:gd name="T4" fmla="*/ 125 w 252"/>
                <a:gd name="T5" fmla="*/ 267 h 267"/>
                <a:gd name="T6" fmla="*/ 34 w 252"/>
                <a:gd name="T7" fmla="*/ 231 h 267"/>
                <a:gd name="T8" fmla="*/ 0 w 252"/>
                <a:gd name="T9" fmla="*/ 133 h 267"/>
                <a:gd name="T10" fmla="*/ 33 w 252"/>
                <a:gd name="T11" fmla="*/ 35 h 267"/>
                <a:gd name="T12" fmla="*/ 127 w 252"/>
                <a:gd name="T13" fmla="*/ 0 h 267"/>
                <a:gd name="T14" fmla="*/ 192 w 252"/>
                <a:gd name="T15" fmla="*/ 16 h 267"/>
                <a:gd name="T16" fmla="*/ 236 w 252"/>
                <a:gd name="T17" fmla="*/ 63 h 267"/>
                <a:gd name="T18" fmla="*/ 252 w 252"/>
                <a:gd name="T19" fmla="*/ 133 h 267"/>
                <a:gd name="T20" fmla="*/ 88 w 252"/>
                <a:gd name="T21" fmla="*/ 133 h 267"/>
                <a:gd name="T22" fmla="*/ 97 w 252"/>
                <a:gd name="T23" fmla="*/ 184 h 267"/>
                <a:gd name="T24" fmla="*/ 126 w 252"/>
                <a:gd name="T25" fmla="*/ 201 h 267"/>
                <a:gd name="T26" fmla="*/ 155 w 252"/>
                <a:gd name="T27" fmla="*/ 184 h 267"/>
                <a:gd name="T28" fmla="*/ 163 w 252"/>
                <a:gd name="T29" fmla="*/ 133 h 267"/>
                <a:gd name="T30" fmla="*/ 155 w 252"/>
                <a:gd name="T31" fmla="*/ 83 h 267"/>
                <a:gd name="T32" fmla="*/ 126 w 252"/>
                <a:gd name="T33" fmla="*/ 66 h 267"/>
                <a:gd name="T34" fmla="*/ 97 w 252"/>
                <a:gd name="T35" fmla="*/ 83 h 267"/>
                <a:gd name="T36" fmla="*/ 88 w 252"/>
                <a:gd name="T37" fmla="*/ 13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267">
                  <a:moveTo>
                    <a:pt x="252" y="133"/>
                  </a:moveTo>
                  <a:cubicBezTo>
                    <a:pt x="252" y="175"/>
                    <a:pt x="241" y="208"/>
                    <a:pt x="218" y="232"/>
                  </a:cubicBezTo>
                  <a:cubicBezTo>
                    <a:pt x="196" y="256"/>
                    <a:pt x="165" y="267"/>
                    <a:pt x="125" y="267"/>
                  </a:cubicBezTo>
                  <a:cubicBezTo>
                    <a:pt x="87" y="267"/>
                    <a:pt x="56" y="255"/>
                    <a:pt x="34" y="231"/>
                  </a:cubicBezTo>
                  <a:cubicBezTo>
                    <a:pt x="11" y="207"/>
                    <a:pt x="0" y="174"/>
                    <a:pt x="0" y="133"/>
                  </a:cubicBezTo>
                  <a:cubicBezTo>
                    <a:pt x="0" y="91"/>
                    <a:pt x="11" y="58"/>
                    <a:pt x="33" y="35"/>
                  </a:cubicBezTo>
                  <a:cubicBezTo>
                    <a:pt x="55" y="12"/>
                    <a:pt x="86" y="0"/>
                    <a:pt x="127" y="0"/>
                  </a:cubicBezTo>
                  <a:cubicBezTo>
                    <a:pt x="151" y="0"/>
                    <a:pt x="173" y="5"/>
                    <a:pt x="192" y="16"/>
                  </a:cubicBezTo>
                  <a:cubicBezTo>
                    <a:pt x="211" y="27"/>
                    <a:pt x="226" y="42"/>
                    <a:pt x="236" y="63"/>
                  </a:cubicBezTo>
                  <a:cubicBezTo>
                    <a:pt x="247" y="83"/>
                    <a:pt x="252" y="106"/>
                    <a:pt x="252" y="133"/>
                  </a:cubicBezTo>
                  <a:moveTo>
                    <a:pt x="88" y="133"/>
                  </a:moveTo>
                  <a:cubicBezTo>
                    <a:pt x="88" y="155"/>
                    <a:pt x="91" y="172"/>
                    <a:pt x="97" y="184"/>
                  </a:cubicBezTo>
                  <a:cubicBezTo>
                    <a:pt x="103" y="195"/>
                    <a:pt x="112" y="201"/>
                    <a:pt x="126" y="201"/>
                  </a:cubicBezTo>
                  <a:cubicBezTo>
                    <a:pt x="140" y="201"/>
                    <a:pt x="149" y="195"/>
                    <a:pt x="155" y="184"/>
                  </a:cubicBezTo>
                  <a:cubicBezTo>
                    <a:pt x="160" y="172"/>
                    <a:pt x="163" y="155"/>
                    <a:pt x="163" y="133"/>
                  </a:cubicBezTo>
                  <a:cubicBezTo>
                    <a:pt x="163" y="111"/>
                    <a:pt x="160" y="94"/>
                    <a:pt x="155" y="83"/>
                  </a:cubicBezTo>
                  <a:cubicBezTo>
                    <a:pt x="149" y="72"/>
                    <a:pt x="139" y="66"/>
                    <a:pt x="126" y="66"/>
                  </a:cubicBezTo>
                  <a:cubicBezTo>
                    <a:pt x="112" y="66"/>
                    <a:pt x="103" y="72"/>
                    <a:pt x="97" y="83"/>
                  </a:cubicBezTo>
                  <a:cubicBezTo>
                    <a:pt x="91" y="94"/>
                    <a:pt x="88" y="111"/>
                    <a:pt x="88" y="13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21" name="Rectangle 9">
              <a:extLst>
                <a:ext uri="{FF2B5EF4-FFF2-40B4-BE49-F238E27FC236}">
                  <a16:creationId xmlns:a16="http://schemas.microsoft.com/office/drawing/2014/main" id="{A7FFBEDC-B93A-4D88-A4EB-561BFE714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82601"/>
              <a:ext cx="74612" cy="225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3" name="Rectangle 10">
              <a:extLst>
                <a:ext uri="{FF2B5EF4-FFF2-40B4-BE49-F238E27FC236}">
                  <a16:creationId xmlns:a16="http://schemas.microsoft.com/office/drawing/2014/main" id="{CE965120-5A18-4554-9C08-5048DD7AA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04813"/>
              <a:ext cx="74612" cy="50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4" name="Freeform 11">
              <a:extLst>
                <a:ext uri="{FF2B5EF4-FFF2-40B4-BE49-F238E27FC236}">
                  <a16:creationId xmlns:a16="http://schemas.microsoft.com/office/drawing/2014/main" id="{98C14172-DEE9-4DDF-92DB-A29732936F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2075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0 w 184"/>
                <a:gd name="T7" fmla="*/ 341 h 344"/>
                <a:gd name="T8" fmla="*/ 113 w 184"/>
                <a:gd name="T9" fmla="*/ 344 h 344"/>
                <a:gd name="T10" fmla="*/ 50 w 184"/>
                <a:gd name="T11" fmla="*/ 322 h 344"/>
                <a:gd name="T12" fmla="*/ 30 w 184"/>
                <a:gd name="T13" fmla="*/ 255 h 344"/>
                <a:gd name="T14" fmla="*/ 30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0 w 184"/>
                <a:gd name="T21" fmla="*/ 81 h 344"/>
                <a:gd name="T22" fmla="*/ 30 w 184"/>
                <a:gd name="T23" fmla="*/ 16 h 344"/>
                <a:gd name="T24" fmla="*/ 118 w 184"/>
                <a:gd name="T25" fmla="*/ 0 h 344"/>
                <a:gd name="T26" fmla="*/ 118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8 w 184"/>
                <a:gd name="T33" fmla="*/ 148 h 344"/>
                <a:gd name="T34" fmla="*/ 118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3" y="274"/>
                    <a:pt x="167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2" y="335"/>
                    <a:pt x="161" y="339"/>
                    <a:pt x="150" y="341"/>
                  </a:cubicBezTo>
                  <a:cubicBezTo>
                    <a:pt x="140" y="343"/>
                    <a:pt x="127" y="344"/>
                    <a:pt x="113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0" y="285"/>
                    <a:pt x="30" y="255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18" y="249"/>
                    <a:pt x="118" y="249"/>
                    <a:pt x="118" y="249"/>
                  </a:cubicBezTo>
                  <a:cubicBezTo>
                    <a:pt x="118" y="266"/>
                    <a:pt x="126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5" name="Freeform 12">
              <a:extLst>
                <a:ext uri="{FF2B5EF4-FFF2-40B4-BE49-F238E27FC236}">
                  <a16:creationId xmlns:a16="http://schemas.microsoft.com/office/drawing/2014/main" id="{34F70600-8B84-4A87-BE16-AA9115300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5113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1 w 184"/>
                <a:gd name="T7" fmla="*/ 341 h 344"/>
                <a:gd name="T8" fmla="*/ 114 w 184"/>
                <a:gd name="T9" fmla="*/ 344 h 344"/>
                <a:gd name="T10" fmla="*/ 50 w 184"/>
                <a:gd name="T11" fmla="*/ 322 h 344"/>
                <a:gd name="T12" fmla="*/ 31 w 184"/>
                <a:gd name="T13" fmla="*/ 255 h 344"/>
                <a:gd name="T14" fmla="*/ 31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1 w 184"/>
                <a:gd name="T21" fmla="*/ 81 h 344"/>
                <a:gd name="T22" fmla="*/ 31 w 184"/>
                <a:gd name="T23" fmla="*/ 15 h 344"/>
                <a:gd name="T24" fmla="*/ 119 w 184"/>
                <a:gd name="T25" fmla="*/ 0 h 344"/>
                <a:gd name="T26" fmla="*/ 119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9 w 184"/>
                <a:gd name="T33" fmla="*/ 148 h 344"/>
                <a:gd name="T34" fmla="*/ 119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4" y="274"/>
                    <a:pt x="168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3" y="335"/>
                    <a:pt x="161" y="339"/>
                    <a:pt x="151" y="341"/>
                  </a:cubicBezTo>
                  <a:cubicBezTo>
                    <a:pt x="140" y="343"/>
                    <a:pt x="128" y="344"/>
                    <a:pt x="114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1" y="285"/>
                    <a:pt x="31" y="255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1" y="81"/>
                    <a:pt x="31" y="81"/>
                    <a:pt x="31" y="81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81"/>
                    <a:pt x="119" y="81"/>
                    <a:pt x="119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249"/>
                    <a:pt x="119" y="249"/>
                    <a:pt x="119" y="249"/>
                  </a:cubicBezTo>
                  <a:cubicBezTo>
                    <a:pt x="119" y="266"/>
                    <a:pt x="127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13">
              <a:extLst>
                <a:ext uri="{FF2B5EF4-FFF2-40B4-BE49-F238E27FC236}">
                  <a16:creationId xmlns:a16="http://schemas.microsoft.com/office/drawing/2014/main" id="{77E53793-82E1-4677-AD8A-89E69EBD48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9738" y="479426"/>
              <a:ext cx="211137" cy="231775"/>
            </a:xfrm>
            <a:custGeom>
              <a:avLst/>
              <a:gdLst>
                <a:gd name="T0" fmla="*/ 213 w 244"/>
                <a:gd name="T1" fmla="*/ 30 h 267"/>
                <a:gd name="T2" fmla="*/ 125 w 244"/>
                <a:gd name="T3" fmla="*/ 0 h 267"/>
                <a:gd name="T4" fmla="*/ 33 w 244"/>
                <a:gd name="T5" fmla="*/ 35 h 267"/>
                <a:gd name="T6" fmla="*/ 0 w 244"/>
                <a:gd name="T7" fmla="*/ 135 h 267"/>
                <a:gd name="T8" fmla="*/ 35 w 244"/>
                <a:gd name="T9" fmla="*/ 233 h 267"/>
                <a:gd name="T10" fmla="*/ 133 w 244"/>
                <a:gd name="T11" fmla="*/ 267 h 267"/>
                <a:gd name="T12" fmla="*/ 185 w 244"/>
                <a:gd name="T13" fmla="*/ 263 h 267"/>
                <a:gd name="T14" fmla="*/ 227 w 244"/>
                <a:gd name="T15" fmla="*/ 249 h 267"/>
                <a:gd name="T16" fmla="*/ 214 w 244"/>
                <a:gd name="T17" fmla="*/ 190 h 267"/>
                <a:gd name="T18" fmla="*/ 186 w 244"/>
                <a:gd name="T19" fmla="*/ 200 h 267"/>
                <a:gd name="T20" fmla="*/ 144 w 244"/>
                <a:gd name="T21" fmla="*/ 204 h 267"/>
                <a:gd name="T22" fmla="*/ 104 w 244"/>
                <a:gd name="T23" fmla="*/ 192 h 267"/>
                <a:gd name="T24" fmla="*/ 88 w 244"/>
                <a:gd name="T25" fmla="*/ 158 h 267"/>
                <a:gd name="T26" fmla="*/ 244 w 244"/>
                <a:gd name="T27" fmla="*/ 158 h 267"/>
                <a:gd name="T28" fmla="*/ 244 w 244"/>
                <a:gd name="T29" fmla="*/ 118 h 267"/>
                <a:gd name="T30" fmla="*/ 213 w 244"/>
                <a:gd name="T31" fmla="*/ 30 h 267"/>
                <a:gd name="T32" fmla="*/ 90 w 244"/>
                <a:gd name="T33" fmla="*/ 102 h 267"/>
                <a:gd name="T34" fmla="*/ 102 w 244"/>
                <a:gd name="T35" fmla="*/ 70 h 267"/>
                <a:gd name="T36" fmla="*/ 128 w 244"/>
                <a:gd name="T37" fmla="*/ 61 h 267"/>
                <a:gd name="T38" fmla="*/ 155 w 244"/>
                <a:gd name="T39" fmla="*/ 72 h 267"/>
                <a:gd name="T40" fmla="*/ 165 w 244"/>
                <a:gd name="T41" fmla="*/ 102 h 267"/>
                <a:gd name="T42" fmla="*/ 90 w 244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4" h="267">
                  <a:moveTo>
                    <a:pt x="213" y="30"/>
                  </a:moveTo>
                  <a:cubicBezTo>
                    <a:pt x="192" y="10"/>
                    <a:pt x="163" y="0"/>
                    <a:pt x="125" y="0"/>
                  </a:cubicBezTo>
                  <a:cubicBezTo>
                    <a:pt x="85" y="0"/>
                    <a:pt x="54" y="12"/>
                    <a:pt x="33" y="35"/>
                  </a:cubicBezTo>
                  <a:cubicBezTo>
                    <a:pt x="11" y="58"/>
                    <a:pt x="0" y="92"/>
                    <a:pt x="0" y="135"/>
                  </a:cubicBezTo>
                  <a:cubicBezTo>
                    <a:pt x="0" y="178"/>
                    <a:pt x="12" y="210"/>
                    <a:pt x="35" y="233"/>
                  </a:cubicBezTo>
                  <a:cubicBezTo>
                    <a:pt x="59" y="256"/>
                    <a:pt x="91" y="267"/>
                    <a:pt x="133" y="267"/>
                  </a:cubicBezTo>
                  <a:cubicBezTo>
                    <a:pt x="153" y="267"/>
                    <a:pt x="171" y="266"/>
                    <a:pt x="185" y="263"/>
                  </a:cubicBezTo>
                  <a:cubicBezTo>
                    <a:pt x="200" y="261"/>
                    <a:pt x="214" y="256"/>
                    <a:pt x="227" y="249"/>
                  </a:cubicBezTo>
                  <a:cubicBezTo>
                    <a:pt x="214" y="190"/>
                    <a:pt x="214" y="190"/>
                    <a:pt x="214" y="190"/>
                  </a:cubicBezTo>
                  <a:cubicBezTo>
                    <a:pt x="204" y="194"/>
                    <a:pt x="195" y="197"/>
                    <a:pt x="186" y="200"/>
                  </a:cubicBezTo>
                  <a:cubicBezTo>
                    <a:pt x="173" y="202"/>
                    <a:pt x="159" y="204"/>
                    <a:pt x="144" y="204"/>
                  </a:cubicBezTo>
                  <a:cubicBezTo>
                    <a:pt x="127" y="204"/>
                    <a:pt x="114" y="200"/>
                    <a:pt x="104" y="192"/>
                  </a:cubicBezTo>
                  <a:cubicBezTo>
                    <a:pt x="94" y="183"/>
                    <a:pt x="89" y="172"/>
                    <a:pt x="88" y="158"/>
                  </a:cubicBezTo>
                  <a:cubicBezTo>
                    <a:pt x="244" y="158"/>
                    <a:pt x="244" y="158"/>
                    <a:pt x="244" y="158"/>
                  </a:cubicBezTo>
                  <a:cubicBezTo>
                    <a:pt x="244" y="118"/>
                    <a:pt x="244" y="118"/>
                    <a:pt x="244" y="118"/>
                  </a:cubicBezTo>
                  <a:cubicBezTo>
                    <a:pt x="244" y="80"/>
                    <a:pt x="234" y="51"/>
                    <a:pt x="213" y="30"/>
                  </a:cubicBezTo>
                  <a:moveTo>
                    <a:pt x="90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9" y="64"/>
                    <a:pt x="118" y="61"/>
                    <a:pt x="128" y="61"/>
                  </a:cubicBezTo>
                  <a:cubicBezTo>
                    <a:pt x="139" y="61"/>
                    <a:pt x="148" y="64"/>
                    <a:pt x="155" y="72"/>
                  </a:cubicBezTo>
                  <a:cubicBezTo>
                    <a:pt x="161" y="79"/>
                    <a:pt x="165" y="89"/>
                    <a:pt x="165" y="102"/>
                  </a:cubicBezTo>
                  <a:lnTo>
                    <a:pt x="9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:a16="http://schemas.microsoft.com/office/drawing/2014/main" id="{69403603-4F0F-46EE-830C-6F2DAD2437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338" y="479426"/>
              <a:ext cx="209550" cy="231775"/>
            </a:xfrm>
            <a:custGeom>
              <a:avLst/>
              <a:gdLst>
                <a:gd name="T0" fmla="*/ 212 w 243"/>
                <a:gd name="T1" fmla="*/ 30 h 267"/>
                <a:gd name="T2" fmla="*/ 124 w 243"/>
                <a:gd name="T3" fmla="*/ 0 h 267"/>
                <a:gd name="T4" fmla="*/ 32 w 243"/>
                <a:gd name="T5" fmla="*/ 35 h 267"/>
                <a:gd name="T6" fmla="*/ 0 w 243"/>
                <a:gd name="T7" fmla="*/ 135 h 267"/>
                <a:gd name="T8" fmla="*/ 35 w 243"/>
                <a:gd name="T9" fmla="*/ 233 h 267"/>
                <a:gd name="T10" fmla="*/ 132 w 243"/>
                <a:gd name="T11" fmla="*/ 267 h 267"/>
                <a:gd name="T12" fmla="*/ 184 w 243"/>
                <a:gd name="T13" fmla="*/ 263 h 267"/>
                <a:gd name="T14" fmla="*/ 227 w 243"/>
                <a:gd name="T15" fmla="*/ 249 h 267"/>
                <a:gd name="T16" fmla="*/ 213 w 243"/>
                <a:gd name="T17" fmla="*/ 190 h 267"/>
                <a:gd name="T18" fmla="*/ 185 w 243"/>
                <a:gd name="T19" fmla="*/ 200 h 267"/>
                <a:gd name="T20" fmla="*/ 143 w 243"/>
                <a:gd name="T21" fmla="*/ 204 h 267"/>
                <a:gd name="T22" fmla="*/ 103 w 243"/>
                <a:gd name="T23" fmla="*/ 192 h 267"/>
                <a:gd name="T24" fmla="*/ 88 w 243"/>
                <a:gd name="T25" fmla="*/ 158 h 267"/>
                <a:gd name="T26" fmla="*/ 243 w 243"/>
                <a:gd name="T27" fmla="*/ 158 h 267"/>
                <a:gd name="T28" fmla="*/ 243 w 243"/>
                <a:gd name="T29" fmla="*/ 118 h 267"/>
                <a:gd name="T30" fmla="*/ 212 w 243"/>
                <a:gd name="T31" fmla="*/ 30 h 267"/>
                <a:gd name="T32" fmla="*/ 89 w 243"/>
                <a:gd name="T33" fmla="*/ 102 h 267"/>
                <a:gd name="T34" fmla="*/ 102 w 243"/>
                <a:gd name="T35" fmla="*/ 70 h 267"/>
                <a:gd name="T36" fmla="*/ 127 w 243"/>
                <a:gd name="T37" fmla="*/ 61 h 267"/>
                <a:gd name="T38" fmla="*/ 154 w 243"/>
                <a:gd name="T39" fmla="*/ 72 h 267"/>
                <a:gd name="T40" fmla="*/ 164 w 243"/>
                <a:gd name="T41" fmla="*/ 102 h 267"/>
                <a:gd name="T42" fmla="*/ 89 w 243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3" h="267">
                  <a:moveTo>
                    <a:pt x="212" y="30"/>
                  </a:moveTo>
                  <a:cubicBezTo>
                    <a:pt x="191" y="10"/>
                    <a:pt x="162" y="0"/>
                    <a:pt x="124" y="0"/>
                  </a:cubicBezTo>
                  <a:cubicBezTo>
                    <a:pt x="84" y="0"/>
                    <a:pt x="53" y="12"/>
                    <a:pt x="32" y="35"/>
                  </a:cubicBezTo>
                  <a:cubicBezTo>
                    <a:pt x="10" y="58"/>
                    <a:pt x="0" y="92"/>
                    <a:pt x="0" y="135"/>
                  </a:cubicBezTo>
                  <a:cubicBezTo>
                    <a:pt x="0" y="178"/>
                    <a:pt x="11" y="210"/>
                    <a:pt x="35" y="233"/>
                  </a:cubicBezTo>
                  <a:cubicBezTo>
                    <a:pt x="58" y="256"/>
                    <a:pt x="90" y="267"/>
                    <a:pt x="132" y="267"/>
                  </a:cubicBezTo>
                  <a:cubicBezTo>
                    <a:pt x="153" y="267"/>
                    <a:pt x="170" y="266"/>
                    <a:pt x="184" y="263"/>
                  </a:cubicBezTo>
                  <a:cubicBezTo>
                    <a:pt x="199" y="261"/>
                    <a:pt x="213" y="256"/>
                    <a:pt x="227" y="249"/>
                  </a:cubicBezTo>
                  <a:cubicBezTo>
                    <a:pt x="213" y="190"/>
                    <a:pt x="213" y="190"/>
                    <a:pt x="213" y="190"/>
                  </a:cubicBezTo>
                  <a:cubicBezTo>
                    <a:pt x="203" y="194"/>
                    <a:pt x="194" y="197"/>
                    <a:pt x="185" y="200"/>
                  </a:cubicBezTo>
                  <a:cubicBezTo>
                    <a:pt x="172" y="202"/>
                    <a:pt x="158" y="204"/>
                    <a:pt x="143" y="204"/>
                  </a:cubicBezTo>
                  <a:cubicBezTo>
                    <a:pt x="126" y="204"/>
                    <a:pt x="113" y="200"/>
                    <a:pt x="103" y="192"/>
                  </a:cubicBezTo>
                  <a:cubicBezTo>
                    <a:pt x="93" y="183"/>
                    <a:pt x="88" y="172"/>
                    <a:pt x="88" y="158"/>
                  </a:cubicBezTo>
                  <a:cubicBezTo>
                    <a:pt x="243" y="158"/>
                    <a:pt x="243" y="158"/>
                    <a:pt x="243" y="158"/>
                  </a:cubicBezTo>
                  <a:cubicBezTo>
                    <a:pt x="243" y="118"/>
                    <a:pt x="243" y="118"/>
                    <a:pt x="243" y="118"/>
                  </a:cubicBezTo>
                  <a:cubicBezTo>
                    <a:pt x="243" y="80"/>
                    <a:pt x="233" y="51"/>
                    <a:pt x="212" y="30"/>
                  </a:cubicBezTo>
                  <a:moveTo>
                    <a:pt x="89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8" y="64"/>
                    <a:pt x="117" y="61"/>
                    <a:pt x="127" y="61"/>
                  </a:cubicBezTo>
                  <a:cubicBezTo>
                    <a:pt x="138" y="61"/>
                    <a:pt x="147" y="64"/>
                    <a:pt x="154" y="72"/>
                  </a:cubicBezTo>
                  <a:cubicBezTo>
                    <a:pt x="160" y="79"/>
                    <a:pt x="164" y="89"/>
                    <a:pt x="164" y="102"/>
                  </a:cubicBezTo>
                  <a:lnTo>
                    <a:pt x="89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Footer Placeholder 8">
            <a:extLst>
              <a:ext uri="{FF2B5EF4-FFF2-40B4-BE49-F238E27FC236}">
                <a16:creationId xmlns:a16="http://schemas.microsoft.com/office/drawing/2014/main" id="{B32B4E7A-2416-4BCF-B3C9-B240316411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55659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3CE753AD-9021-4CE6-976E-DF080DA2BFF9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2688387" y="1163188"/>
            <a:ext cx="5332328" cy="502698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10ADFAC3-828D-4F23-BD95-63BA183A9D6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55659" y="5911479"/>
            <a:ext cx="2985226" cy="1093285"/>
          </a:xfrm>
        </p:spPr>
        <p:txBody>
          <a:bodyPr>
            <a:noAutofit/>
          </a:bodyPr>
          <a:lstStyle>
            <a:lvl1pPr>
              <a:spcAft>
                <a:spcPts val="600"/>
              </a:spcAft>
              <a:defRPr sz="1000" b="0">
                <a:solidFill>
                  <a:schemeClr val="tx1"/>
                </a:solidFill>
              </a:defRPr>
            </a:lvl1pPr>
            <a:lvl2pPr marL="171450" indent="-171450">
              <a:spcAft>
                <a:spcPts val="600"/>
              </a:spcAft>
              <a:buFont typeface="Arial" panose="020B0604020202020204" pitchFamily="34" charset="0"/>
              <a:buChar char="•"/>
              <a:defRPr sz="1000" b="0">
                <a:solidFill>
                  <a:schemeClr val="bg1"/>
                </a:solidFill>
              </a:defRPr>
            </a:lvl2pPr>
            <a:lvl3pPr>
              <a:spcAft>
                <a:spcPts val="600"/>
              </a:spcAft>
              <a:defRPr sz="1000">
                <a:solidFill>
                  <a:schemeClr val="bg1"/>
                </a:solidFill>
              </a:defRPr>
            </a:lvl3pPr>
            <a:lvl4pPr>
              <a:spcAft>
                <a:spcPts val="600"/>
              </a:spcAft>
              <a:defRPr sz="1000">
                <a:solidFill>
                  <a:schemeClr val="bg1"/>
                </a:solidFill>
              </a:defRPr>
            </a:lvl4pPr>
            <a:lvl5pPr>
              <a:spcAft>
                <a:spcPts val="600"/>
              </a:spcAft>
              <a:defRPr sz="1000">
                <a:solidFill>
                  <a:schemeClr val="bg1"/>
                </a:solidFill>
              </a:defRPr>
            </a:lvl5pPr>
          </a:lstStyle>
          <a:p>
            <a:r>
              <a:rPr lang="fr-FR" dirty="0"/>
              <a:t>Destinataire(s): [Ajouter les NOM Prénom, ou organisme]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5D35EBEB-FD77-450E-801C-5824880820B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41976" y="6224482"/>
            <a:ext cx="4903931" cy="677108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b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None/>
              <a:tabLst/>
              <a:defRPr sz="2707" b="0">
                <a:solidFill>
                  <a:schemeClr val="bg1"/>
                </a:solidFill>
                <a:latin typeface="+mn-lt"/>
              </a:defRPr>
            </a:lvl2pPr>
            <a:lvl3pPr marL="0" indent="0" algn="l">
              <a:spcAft>
                <a:spcPts val="0"/>
              </a:spcAft>
              <a:buNone/>
              <a:defRPr sz="2062">
                <a:solidFill>
                  <a:schemeClr val="bg1"/>
                </a:solidFill>
              </a:defRPr>
            </a:lvl3pPr>
            <a:lvl4pPr marL="1767882" indent="0" algn="ctr">
              <a:buNone/>
              <a:defRPr sz="2062"/>
            </a:lvl4pPr>
            <a:lvl5pPr marL="2357176" indent="0" algn="ctr">
              <a:buNone/>
              <a:defRPr sz="2062"/>
            </a:lvl5pPr>
            <a:lvl6pPr marL="2946470" indent="0" algn="ctr">
              <a:buNone/>
              <a:defRPr sz="2062"/>
            </a:lvl6pPr>
            <a:lvl7pPr marL="3535764" indent="0" algn="ctr">
              <a:buNone/>
              <a:defRPr sz="2062"/>
            </a:lvl7pPr>
            <a:lvl8pPr marL="4125058" indent="0" algn="ctr">
              <a:buNone/>
              <a:defRPr sz="2062"/>
            </a:lvl8pPr>
            <a:lvl9pPr marL="4714352" indent="0" algn="ctr">
              <a:buNone/>
              <a:defRPr sz="2062"/>
            </a:lvl9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26" name="Title 3">
            <a:extLst>
              <a:ext uri="{FF2B5EF4-FFF2-40B4-BE49-F238E27FC236}">
                <a16:creationId xmlns:a16="http://schemas.microsoft.com/office/drawing/2014/main" id="{255BF450-B48F-49C0-8E9F-04D50570B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926" y="5632790"/>
            <a:ext cx="4903931" cy="557380"/>
          </a:xfrm>
        </p:spPr>
        <p:txBody>
          <a:bodyPr anchor="b"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9E152CA-E6FC-4DF0-89A0-D1E8F314425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3034" y="6341567"/>
            <a:ext cx="1601859" cy="66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639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450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- Deloitte whit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39923" y="1880186"/>
            <a:ext cx="9243963" cy="1755329"/>
          </a:xfrm>
        </p:spPr>
        <p:txBody>
          <a:bodyPr anchor="b"/>
          <a:lstStyle>
            <a:lvl1pPr>
              <a:lnSpc>
                <a:spcPct val="95000"/>
              </a:lnSpc>
              <a:defRPr sz="3600" b="1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39923" y="3779838"/>
            <a:ext cx="9243963" cy="1726811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36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589294" indent="0">
              <a:buNone/>
              <a:defRPr sz="2578">
                <a:solidFill>
                  <a:schemeClr val="tx1">
                    <a:tint val="75000"/>
                  </a:schemeClr>
                </a:solidFill>
              </a:defRPr>
            </a:lvl2pPr>
            <a:lvl3pPr marL="1178588" indent="0">
              <a:buNone/>
              <a:defRPr sz="2320">
                <a:solidFill>
                  <a:schemeClr val="tx1">
                    <a:tint val="75000"/>
                  </a:schemeClr>
                </a:solidFill>
              </a:defRPr>
            </a:lvl3pPr>
            <a:lvl4pPr marL="176788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4pPr>
            <a:lvl5pPr marL="2357176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5pPr>
            <a:lvl6pPr marL="2946470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6pPr>
            <a:lvl7pPr marL="3535764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7pPr>
            <a:lvl8pPr marL="4125058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8pPr>
            <a:lvl9pPr marL="471435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65157939-548B-4915-86E8-E80B6FA221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B27E5292-9E6C-47AF-827C-D64AEBA603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CEBDC2BA-D778-4D35-90CE-7B2BBF1211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7059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Divider - Deloitte whit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FEED857-63BB-4D9D-B816-999B7FF0BA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0691813" cy="7559675"/>
          </a:xfrm>
        </p:spPr>
        <p:txBody>
          <a:bodyPr/>
          <a:lstStyle/>
          <a:p>
            <a:r>
              <a:rPr lang="fr-FR"/>
              <a:t>Cliquez sur l'icône pour ajouter une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39923" y="280398"/>
            <a:ext cx="9243963" cy="729574"/>
          </a:xfrm>
        </p:spPr>
        <p:txBody>
          <a:bodyPr anchor="b"/>
          <a:lstStyle>
            <a:lvl1pPr>
              <a:lnSpc>
                <a:spcPct val="95000"/>
              </a:lnSpc>
              <a:defRPr sz="3200" b="1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39923" y="1090550"/>
            <a:ext cx="9243963" cy="1726811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589294" indent="0">
              <a:buNone/>
              <a:defRPr sz="2578">
                <a:solidFill>
                  <a:schemeClr val="tx1">
                    <a:tint val="75000"/>
                  </a:schemeClr>
                </a:solidFill>
              </a:defRPr>
            </a:lvl2pPr>
            <a:lvl3pPr marL="1178588" indent="0">
              <a:buNone/>
              <a:defRPr sz="2320">
                <a:solidFill>
                  <a:schemeClr val="tx1">
                    <a:tint val="75000"/>
                  </a:schemeClr>
                </a:solidFill>
              </a:defRPr>
            </a:lvl3pPr>
            <a:lvl4pPr marL="176788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4pPr>
            <a:lvl5pPr marL="2357176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5pPr>
            <a:lvl6pPr marL="2946470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6pPr>
            <a:lvl7pPr marL="3535764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7pPr>
            <a:lvl8pPr marL="4125058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8pPr>
            <a:lvl9pPr marL="471435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65157939-548B-4915-86E8-E80B6FA221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B27E5292-9E6C-47AF-827C-D64AEBA603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CEBDC2BA-D778-4D35-90CE-7B2BBF1211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2527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ivider - Deloitte white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39923" y="1880186"/>
            <a:ext cx="9243963" cy="1755329"/>
          </a:xfrm>
        </p:spPr>
        <p:txBody>
          <a:bodyPr anchor="b"/>
          <a:lstStyle>
            <a:lvl1pPr>
              <a:lnSpc>
                <a:spcPct val="95000"/>
              </a:lnSpc>
              <a:defRPr sz="3600" b="1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39923" y="3779838"/>
            <a:ext cx="9243963" cy="1726811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36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589294" indent="0">
              <a:buNone/>
              <a:defRPr sz="2578">
                <a:solidFill>
                  <a:schemeClr val="tx1">
                    <a:tint val="75000"/>
                  </a:schemeClr>
                </a:solidFill>
              </a:defRPr>
            </a:lvl2pPr>
            <a:lvl3pPr marL="1178588" indent="0">
              <a:buNone/>
              <a:defRPr sz="2320">
                <a:solidFill>
                  <a:schemeClr val="tx1">
                    <a:tint val="75000"/>
                  </a:schemeClr>
                </a:solidFill>
              </a:defRPr>
            </a:lvl3pPr>
            <a:lvl4pPr marL="176788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4pPr>
            <a:lvl5pPr marL="2357176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5pPr>
            <a:lvl6pPr marL="2946470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6pPr>
            <a:lvl7pPr marL="3535764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7pPr>
            <a:lvl8pPr marL="4125058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8pPr>
            <a:lvl9pPr marL="471435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A5DC8085-AD7E-4F96-8518-6DFA931B23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4334B87F-AD2E-4CF0-AA69-D6E93B0255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F35CBCED-A830-464E-9593-CD13F02FAD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164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Divider - Deloitte white">
    <p:bg bwMode="gray">
      <p:bgPr>
        <a:solidFill>
          <a:srgbClr val="00AB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39923" y="1880186"/>
            <a:ext cx="9243963" cy="1755329"/>
          </a:xfrm>
        </p:spPr>
        <p:txBody>
          <a:bodyPr anchor="b"/>
          <a:lstStyle>
            <a:lvl1pPr>
              <a:lnSpc>
                <a:spcPct val="95000"/>
              </a:lnSpc>
              <a:defRPr sz="3600" b="1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39923" y="3779838"/>
            <a:ext cx="9243963" cy="1726811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36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589294" indent="0">
              <a:buNone/>
              <a:defRPr sz="2578">
                <a:solidFill>
                  <a:schemeClr val="tx1">
                    <a:tint val="75000"/>
                  </a:schemeClr>
                </a:solidFill>
              </a:defRPr>
            </a:lvl2pPr>
            <a:lvl3pPr marL="1178588" indent="0">
              <a:buNone/>
              <a:defRPr sz="2320">
                <a:solidFill>
                  <a:schemeClr val="tx1">
                    <a:tint val="75000"/>
                  </a:schemeClr>
                </a:solidFill>
              </a:defRPr>
            </a:lvl3pPr>
            <a:lvl4pPr marL="176788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4pPr>
            <a:lvl5pPr marL="2357176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5pPr>
            <a:lvl6pPr marL="2946470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6pPr>
            <a:lvl7pPr marL="3535764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7pPr>
            <a:lvl8pPr marL="4125058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8pPr>
            <a:lvl9pPr marL="471435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12B2C9AA-2955-451E-BD3B-D359DD5E53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E9524602-F893-4843-9ED2-DDCD10CF93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6B3340F5-01B8-4F20-B9BB-59132F3633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74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Divider - Deloitte white">
    <p:bg bwMode="gray"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39923" y="1880186"/>
            <a:ext cx="9243963" cy="1755329"/>
          </a:xfrm>
        </p:spPr>
        <p:txBody>
          <a:bodyPr anchor="b"/>
          <a:lstStyle>
            <a:lvl1pPr>
              <a:lnSpc>
                <a:spcPct val="95000"/>
              </a:lnSpc>
              <a:defRPr sz="3600" b="1">
                <a:solidFill>
                  <a:schemeClr val="tx1"/>
                </a:solidFill>
                <a:latin typeface="+mj-lt"/>
                <a:ea typeface="Open Sans" panose="020B0606030504020204" pitchFamily="34" charset="0"/>
                <a:cs typeface="Calibri" panose="020F0502020204030204" pitchFamily="34" charset="0"/>
              </a:defRPr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39923" y="3779838"/>
            <a:ext cx="9243963" cy="1726811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36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589294" indent="0">
              <a:buNone/>
              <a:defRPr sz="2578">
                <a:solidFill>
                  <a:schemeClr val="tx1">
                    <a:tint val="75000"/>
                  </a:schemeClr>
                </a:solidFill>
              </a:defRPr>
            </a:lvl2pPr>
            <a:lvl3pPr marL="1178588" indent="0">
              <a:buNone/>
              <a:defRPr sz="2320">
                <a:solidFill>
                  <a:schemeClr val="tx1">
                    <a:tint val="75000"/>
                  </a:schemeClr>
                </a:solidFill>
              </a:defRPr>
            </a:lvl3pPr>
            <a:lvl4pPr marL="176788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4pPr>
            <a:lvl5pPr marL="2357176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5pPr>
            <a:lvl6pPr marL="2946470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6pPr>
            <a:lvl7pPr marL="3535764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7pPr>
            <a:lvl8pPr marL="4125058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8pPr>
            <a:lvl9pPr marL="4714352" indent="0">
              <a:buNone/>
              <a:defRPr sz="20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25D396C3-8E52-46B1-8AE0-76470C6F10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DD08C36C-A583-41A8-9C2A-71522C66BB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EFB51428-15F0-4F94-A324-10306BF04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560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 statement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39925" y="1795423"/>
            <a:ext cx="8135801" cy="52392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4640"/>
              </a:spcBef>
              <a:defRPr sz="3600">
                <a:solidFill>
                  <a:schemeClr val="tx1"/>
                </a:solidFill>
              </a:defRPr>
            </a:lvl1pPr>
            <a:lvl2pPr marL="589294" indent="-589294">
              <a:defRPr sz="3867">
                <a:solidFill>
                  <a:schemeClr val="bg2"/>
                </a:solidFill>
              </a:defRPr>
            </a:lvl2pPr>
            <a:lvl3pPr>
              <a:defRPr sz="3867">
                <a:solidFill>
                  <a:schemeClr val="bg2"/>
                </a:solidFill>
              </a:defRPr>
            </a:lvl3pPr>
            <a:lvl4pPr>
              <a:defRPr sz="3867">
                <a:solidFill>
                  <a:schemeClr val="bg2"/>
                </a:solidFill>
              </a:defRPr>
            </a:lvl4pPr>
            <a:lvl5pPr>
              <a:defRPr sz="3867">
                <a:solidFill>
                  <a:schemeClr val="bg2"/>
                </a:solidFill>
              </a:defRPr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89B43755-E2AA-4294-8D6C-0D72941FFD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E98FE35F-A961-47AA-9433-EE84B82B89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CB3379E0-B07E-420A-A7C0-9388479070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391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et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771784" y="447462"/>
            <a:ext cx="2459117" cy="1132915"/>
          </a:xfrm>
        </p:spPr>
        <p:txBody>
          <a:bodyPr>
            <a:normAutofit/>
          </a:bodyPr>
          <a:lstStyle>
            <a:lvl1pPr>
              <a:spcBef>
                <a:spcPts val="238"/>
              </a:spcBef>
              <a:defRPr sz="1200">
                <a:solidFill>
                  <a:schemeClr val="tx1"/>
                </a:solidFill>
              </a:defRPr>
            </a:lvl1pPr>
            <a:lvl2pPr>
              <a:defRPr sz="1249">
                <a:solidFill>
                  <a:schemeClr val="tx2"/>
                </a:solidFill>
              </a:defRPr>
            </a:lvl2pPr>
            <a:lvl3pPr>
              <a:defRPr sz="1249">
                <a:solidFill>
                  <a:schemeClr val="tx2"/>
                </a:solidFill>
              </a:defRPr>
            </a:lvl3pPr>
            <a:lvl4pPr>
              <a:defRPr sz="1189">
                <a:solidFill>
                  <a:schemeClr val="tx2"/>
                </a:solidFill>
              </a:defRPr>
            </a:lvl4pPr>
            <a:lvl5pPr>
              <a:defRPr sz="1189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439923" y="1874172"/>
            <a:ext cx="2425876" cy="5133298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714"/>
              </a:spcAft>
              <a:defRPr sz="1200"/>
            </a:lvl1pPr>
            <a:lvl2pPr>
              <a:spcBef>
                <a:spcPts val="357"/>
              </a:spcBef>
              <a:defRPr/>
            </a:lvl2pPr>
            <a:lvl3pPr>
              <a:spcBef>
                <a:spcPts val="357"/>
              </a:spcBef>
              <a:defRPr/>
            </a:lvl3pPr>
            <a:lvl4pPr>
              <a:spcBef>
                <a:spcPts val="357"/>
              </a:spcBef>
              <a:defRPr/>
            </a:lvl4pPr>
            <a:lvl5pPr>
              <a:spcBef>
                <a:spcPts val="357"/>
              </a:spcBef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3315206" y="1874169"/>
            <a:ext cx="6915696" cy="5134280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200"/>
            </a:lvl1pPr>
            <a:lvl2pPr>
              <a:spcBef>
                <a:spcPts val="0"/>
              </a:spcBef>
              <a:spcAft>
                <a:spcPts val="1200"/>
              </a:spcAft>
              <a:defRPr sz="1200"/>
            </a:lvl2pPr>
            <a:lvl3pPr>
              <a:spcBef>
                <a:spcPts val="0"/>
              </a:spcBef>
              <a:spcAft>
                <a:spcPts val="1200"/>
              </a:spcAft>
              <a:defRPr sz="1200"/>
            </a:lvl3pPr>
            <a:lvl4pPr>
              <a:spcBef>
                <a:spcPts val="0"/>
              </a:spcBef>
              <a:spcAft>
                <a:spcPts val="1200"/>
              </a:spcAft>
              <a:defRPr sz="1200"/>
            </a:lvl4pPr>
            <a:lvl5pPr>
              <a:spcBef>
                <a:spcPts val="0"/>
              </a:spcBef>
              <a:spcAft>
                <a:spcPts val="1200"/>
              </a:spcAft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2BEB744-5149-417C-BD34-E606A7432724}"/>
              </a:ext>
            </a:extLst>
          </p:cNvPr>
          <p:cNvGrpSpPr>
            <a:grpSpLocks noChangeAspect="1"/>
          </p:cNvGrpSpPr>
          <p:nvPr/>
        </p:nvGrpSpPr>
        <p:grpSpPr>
          <a:xfrm>
            <a:off x="377991" y="377999"/>
            <a:ext cx="2011680" cy="382438"/>
            <a:chOff x="398463" y="404813"/>
            <a:chExt cx="1627187" cy="307976"/>
          </a:xfrm>
          <a:solidFill>
            <a:schemeClr val="tx1"/>
          </a:solidFill>
        </p:grpSpPr>
        <p:sp>
          <p:nvSpPr>
            <p:cNvPr id="17" name="Oval 5">
              <a:extLst>
                <a:ext uri="{FF2B5EF4-FFF2-40B4-BE49-F238E27FC236}">
                  <a16:creationId xmlns:a16="http://schemas.microsoft.com/office/drawing/2014/main" id="{8E059066-77C8-4F52-87EE-27DC3A5C59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8338" y="625476"/>
              <a:ext cx="87312" cy="87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0AE66270-8066-46EA-BB67-FD911F284A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463" y="406401"/>
              <a:ext cx="247650" cy="301625"/>
            </a:xfrm>
            <a:custGeom>
              <a:avLst/>
              <a:gdLst>
                <a:gd name="T0" fmla="*/ 287 w 287"/>
                <a:gd name="T1" fmla="*/ 166 h 347"/>
                <a:gd name="T2" fmla="*/ 240 w 287"/>
                <a:gd name="T3" fmla="*/ 300 h 347"/>
                <a:gd name="T4" fmla="*/ 109 w 287"/>
                <a:gd name="T5" fmla="*/ 347 h 347"/>
                <a:gd name="T6" fmla="*/ 0 w 287"/>
                <a:gd name="T7" fmla="*/ 347 h 347"/>
                <a:gd name="T8" fmla="*/ 0 w 287"/>
                <a:gd name="T9" fmla="*/ 0 h 347"/>
                <a:gd name="T10" fmla="*/ 117 w 287"/>
                <a:gd name="T11" fmla="*/ 0 h 347"/>
                <a:gd name="T12" fmla="*/ 243 w 287"/>
                <a:gd name="T13" fmla="*/ 43 h 347"/>
                <a:gd name="T14" fmla="*/ 287 w 287"/>
                <a:gd name="T15" fmla="*/ 166 h 347"/>
                <a:gd name="T16" fmla="*/ 192 w 287"/>
                <a:gd name="T17" fmla="*/ 170 h 347"/>
                <a:gd name="T18" fmla="*/ 174 w 287"/>
                <a:gd name="T19" fmla="*/ 99 h 347"/>
                <a:gd name="T20" fmla="*/ 118 w 287"/>
                <a:gd name="T21" fmla="*/ 76 h 347"/>
                <a:gd name="T22" fmla="*/ 91 w 287"/>
                <a:gd name="T23" fmla="*/ 76 h 347"/>
                <a:gd name="T24" fmla="*/ 91 w 287"/>
                <a:gd name="T25" fmla="*/ 270 h 347"/>
                <a:gd name="T26" fmla="*/ 111 w 287"/>
                <a:gd name="T27" fmla="*/ 270 h 347"/>
                <a:gd name="T28" fmla="*/ 173 w 287"/>
                <a:gd name="T29" fmla="*/ 245 h 347"/>
                <a:gd name="T30" fmla="*/ 192 w 287"/>
                <a:gd name="T31" fmla="*/ 17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7" h="347">
                  <a:moveTo>
                    <a:pt x="287" y="166"/>
                  </a:moveTo>
                  <a:cubicBezTo>
                    <a:pt x="287" y="224"/>
                    <a:pt x="271" y="269"/>
                    <a:pt x="240" y="300"/>
                  </a:cubicBezTo>
                  <a:cubicBezTo>
                    <a:pt x="209" y="331"/>
                    <a:pt x="165" y="347"/>
                    <a:pt x="109" y="347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1" y="0"/>
                    <a:pt x="213" y="15"/>
                    <a:pt x="243" y="43"/>
                  </a:cubicBezTo>
                  <a:cubicBezTo>
                    <a:pt x="272" y="72"/>
                    <a:pt x="287" y="113"/>
                    <a:pt x="287" y="166"/>
                  </a:cubicBezTo>
                  <a:moveTo>
                    <a:pt x="192" y="170"/>
                  </a:moveTo>
                  <a:cubicBezTo>
                    <a:pt x="192" y="138"/>
                    <a:pt x="186" y="114"/>
                    <a:pt x="174" y="99"/>
                  </a:cubicBezTo>
                  <a:cubicBezTo>
                    <a:pt x="161" y="84"/>
                    <a:pt x="143" y="76"/>
                    <a:pt x="118" y="76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1" y="270"/>
                    <a:pt x="91" y="270"/>
                    <a:pt x="91" y="270"/>
                  </a:cubicBezTo>
                  <a:cubicBezTo>
                    <a:pt x="111" y="270"/>
                    <a:pt x="111" y="270"/>
                    <a:pt x="111" y="270"/>
                  </a:cubicBezTo>
                  <a:cubicBezTo>
                    <a:pt x="139" y="270"/>
                    <a:pt x="160" y="262"/>
                    <a:pt x="173" y="245"/>
                  </a:cubicBezTo>
                  <a:cubicBezTo>
                    <a:pt x="186" y="229"/>
                    <a:pt x="192" y="204"/>
                    <a:pt x="192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19" name="Rectangle 7">
              <a:extLst>
                <a:ext uri="{FF2B5EF4-FFF2-40B4-BE49-F238E27FC236}">
                  <a16:creationId xmlns:a16="http://schemas.microsoft.com/office/drawing/2014/main" id="{863FE964-DEE5-4A91-9BDC-3D851F67D7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6463" y="404813"/>
              <a:ext cx="74612" cy="303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1" name="Freeform 8">
              <a:extLst>
                <a:ext uri="{FF2B5EF4-FFF2-40B4-BE49-F238E27FC236}">
                  <a16:creationId xmlns:a16="http://schemas.microsoft.com/office/drawing/2014/main" id="{D379331D-0D61-47A2-B269-FBB652C6A0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1238" y="479426"/>
              <a:ext cx="215900" cy="231775"/>
            </a:xfrm>
            <a:custGeom>
              <a:avLst/>
              <a:gdLst>
                <a:gd name="T0" fmla="*/ 252 w 252"/>
                <a:gd name="T1" fmla="*/ 133 h 267"/>
                <a:gd name="T2" fmla="*/ 218 w 252"/>
                <a:gd name="T3" fmla="*/ 232 h 267"/>
                <a:gd name="T4" fmla="*/ 125 w 252"/>
                <a:gd name="T5" fmla="*/ 267 h 267"/>
                <a:gd name="T6" fmla="*/ 34 w 252"/>
                <a:gd name="T7" fmla="*/ 231 h 267"/>
                <a:gd name="T8" fmla="*/ 0 w 252"/>
                <a:gd name="T9" fmla="*/ 133 h 267"/>
                <a:gd name="T10" fmla="*/ 33 w 252"/>
                <a:gd name="T11" fmla="*/ 35 h 267"/>
                <a:gd name="T12" fmla="*/ 127 w 252"/>
                <a:gd name="T13" fmla="*/ 0 h 267"/>
                <a:gd name="T14" fmla="*/ 192 w 252"/>
                <a:gd name="T15" fmla="*/ 16 h 267"/>
                <a:gd name="T16" fmla="*/ 236 w 252"/>
                <a:gd name="T17" fmla="*/ 63 h 267"/>
                <a:gd name="T18" fmla="*/ 252 w 252"/>
                <a:gd name="T19" fmla="*/ 133 h 267"/>
                <a:gd name="T20" fmla="*/ 88 w 252"/>
                <a:gd name="T21" fmla="*/ 133 h 267"/>
                <a:gd name="T22" fmla="*/ 97 w 252"/>
                <a:gd name="T23" fmla="*/ 184 h 267"/>
                <a:gd name="T24" fmla="*/ 126 w 252"/>
                <a:gd name="T25" fmla="*/ 201 h 267"/>
                <a:gd name="T26" fmla="*/ 155 w 252"/>
                <a:gd name="T27" fmla="*/ 184 h 267"/>
                <a:gd name="T28" fmla="*/ 163 w 252"/>
                <a:gd name="T29" fmla="*/ 133 h 267"/>
                <a:gd name="T30" fmla="*/ 155 w 252"/>
                <a:gd name="T31" fmla="*/ 83 h 267"/>
                <a:gd name="T32" fmla="*/ 126 w 252"/>
                <a:gd name="T33" fmla="*/ 66 h 267"/>
                <a:gd name="T34" fmla="*/ 97 w 252"/>
                <a:gd name="T35" fmla="*/ 83 h 267"/>
                <a:gd name="T36" fmla="*/ 88 w 252"/>
                <a:gd name="T37" fmla="*/ 13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267">
                  <a:moveTo>
                    <a:pt x="252" y="133"/>
                  </a:moveTo>
                  <a:cubicBezTo>
                    <a:pt x="252" y="175"/>
                    <a:pt x="241" y="208"/>
                    <a:pt x="218" y="232"/>
                  </a:cubicBezTo>
                  <a:cubicBezTo>
                    <a:pt x="196" y="256"/>
                    <a:pt x="165" y="267"/>
                    <a:pt x="125" y="267"/>
                  </a:cubicBezTo>
                  <a:cubicBezTo>
                    <a:pt x="87" y="267"/>
                    <a:pt x="56" y="255"/>
                    <a:pt x="34" y="231"/>
                  </a:cubicBezTo>
                  <a:cubicBezTo>
                    <a:pt x="11" y="207"/>
                    <a:pt x="0" y="174"/>
                    <a:pt x="0" y="133"/>
                  </a:cubicBezTo>
                  <a:cubicBezTo>
                    <a:pt x="0" y="91"/>
                    <a:pt x="11" y="58"/>
                    <a:pt x="33" y="35"/>
                  </a:cubicBezTo>
                  <a:cubicBezTo>
                    <a:pt x="55" y="12"/>
                    <a:pt x="86" y="0"/>
                    <a:pt x="127" y="0"/>
                  </a:cubicBezTo>
                  <a:cubicBezTo>
                    <a:pt x="151" y="0"/>
                    <a:pt x="173" y="5"/>
                    <a:pt x="192" y="16"/>
                  </a:cubicBezTo>
                  <a:cubicBezTo>
                    <a:pt x="211" y="27"/>
                    <a:pt x="226" y="42"/>
                    <a:pt x="236" y="63"/>
                  </a:cubicBezTo>
                  <a:cubicBezTo>
                    <a:pt x="247" y="83"/>
                    <a:pt x="252" y="106"/>
                    <a:pt x="252" y="133"/>
                  </a:cubicBezTo>
                  <a:moveTo>
                    <a:pt x="88" y="133"/>
                  </a:moveTo>
                  <a:cubicBezTo>
                    <a:pt x="88" y="155"/>
                    <a:pt x="91" y="172"/>
                    <a:pt x="97" y="184"/>
                  </a:cubicBezTo>
                  <a:cubicBezTo>
                    <a:pt x="103" y="195"/>
                    <a:pt x="112" y="201"/>
                    <a:pt x="126" y="201"/>
                  </a:cubicBezTo>
                  <a:cubicBezTo>
                    <a:pt x="140" y="201"/>
                    <a:pt x="149" y="195"/>
                    <a:pt x="155" y="184"/>
                  </a:cubicBezTo>
                  <a:cubicBezTo>
                    <a:pt x="160" y="172"/>
                    <a:pt x="163" y="155"/>
                    <a:pt x="163" y="133"/>
                  </a:cubicBezTo>
                  <a:cubicBezTo>
                    <a:pt x="163" y="111"/>
                    <a:pt x="160" y="94"/>
                    <a:pt x="155" y="83"/>
                  </a:cubicBezTo>
                  <a:cubicBezTo>
                    <a:pt x="149" y="72"/>
                    <a:pt x="139" y="66"/>
                    <a:pt x="126" y="66"/>
                  </a:cubicBezTo>
                  <a:cubicBezTo>
                    <a:pt x="112" y="66"/>
                    <a:pt x="103" y="72"/>
                    <a:pt x="97" y="83"/>
                  </a:cubicBezTo>
                  <a:cubicBezTo>
                    <a:pt x="91" y="94"/>
                    <a:pt x="88" y="111"/>
                    <a:pt x="88" y="13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2" name="Rectangle 9">
              <a:extLst>
                <a:ext uri="{FF2B5EF4-FFF2-40B4-BE49-F238E27FC236}">
                  <a16:creationId xmlns:a16="http://schemas.microsoft.com/office/drawing/2014/main" id="{78E62A42-9DAE-4274-B918-3B076B708B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82601"/>
              <a:ext cx="74612" cy="225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3" name="Rectangle 10">
              <a:extLst>
                <a:ext uri="{FF2B5EF4-FFF2-40B4-BE49-F238E27FC236}">
                  <a16:creationId xmlns:a16="http://schemas.microsoft.com/office/drawing/2014/main" id="{B404A3E9-9E29-4ABC-AA21-378637C653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04813"/>
              <a:ext cx="74612" cy="50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4" name="Freeform 11">
              <a:extLst>
                <a:ext uri="{FF2B5EF4-FFF2-40B4-BE49-F238E27FC236}">
                  <a16:creationId xmlns:a16="http://schemas.microsoft.com/office/drawing/2014/main" id="{3711DE3C-E7AE-4B9E-8F76-549C58F55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2075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0 w 184"/>
                <a:gd name="T7" fmla="*/ 341 h 344"/>
                <a:gd name="T8" fmla="*/ 113 w 184"/>
                <a:gd name="T9" fmla="*/ 344 h 344"/>
                <a:gd name="T10" fmla="*/ 50 w 184"/>
                <a:gd name="T11" fmla="*/ 322 h 344"/>
                <a:gd name="T12" fmla="*/ 30 w 184"/>
                <a:gd name="T13" fmla="*/ 255 h 344"/>
                <a:gd name="T14" fmla="*/ 30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0 w 184"/>
                <a:gd name="T21" fmla="*/ 81 h 344"/>
                <a:gd name="T22" fmla="*/ 30 w 184"/>
                <a:gd name="T23" fmla="*/ 16 h 344"/>
                <a:gd name="T24" fmla="*/ 118 w 184"/>
                <a:gd name="T25" fmla="*/ 0 h 344"/>
                <a:gd name="T26" fmla="*/ 118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8 w 184"/>
                <a:gd name="T33" fmla="*/ 148 h 344"/>
                <a:gd name="T34" fmla="*/ 118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3" y="274"/>
                    <a:pt x="167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2" y="335"/>
                    <a:pt x="161" y="339"/>
                    <a:pt x="150" y="341"/>
                  </a:cubicBezTo>
                  <a:cubicBezTo>
                    <a:pt x="140" y="343"/>
                    <a:pt x="127" y="344"/>
                    <a:pt x="113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0" y="285"/>
                    <a:pt x="30" y="255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18" y="249"/>
                    <a:pt x="118" y="249"/>
                    <a:pt x="118" y="249"/>
                  </a:cubicBezTo>
                  <a:cubicBezTo>
                    <a:pt x="118" y="266"/>
                    <a:pt x="126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5" name="Freeform 12">
              <a:extLst>
                <a:ext uri="{FF2B5EF4-FFF2-40B4-BE49-F238E27FC236}">
                  <a16:creationId xmlns:a16="http://schemas.microsoft.com/office/drawing/2014/main" id="{8E205525-08D8-4A2D-AA9A-731AAA948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5113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1 w 184"/>
                <a:gd name="T7" fmla="*/ 341 h 344"/>
                <a:gd name="T8" fmla="*/ 114 w 184"/>
                <a:gd name="T9" fmla="*/ 344 h 344"/>
                <a:gd name="T10" fmla="*/ 50 w 184"/>
                <a:gd name="T11" fmla="*/ 322 h 344"/>
                <a:gd name="T12" fmla="*/ 31 w 184"/>
                <a:gd name="T13" fmla="*/ 255 h 344"/>
                <a:gd name="T14" fmla="*/ 31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1 w 184"/>
                <a:gd name="T21" fmla="*/ 81 h 344"/>
                <a:gd name="T22" fmla="*/ 31 w 184"/>
                <a:gd name="T23" fmla="*/ 15 h 344"/>
                <a:gd name="T24" fmla="*/ 119 w 184"/>
                <a:gd name="T25" fmla="*/ 0 h 344"/>
                <a:gd name="T26" fmla="*/ 119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9 w 184"/>
                <a:gd name="T33" fmla="*/ 148 h 344"/>
                <a:gd name="T34" fmla="*/ 119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4" y="274"/>
                    <a:pt x="168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3" y="335"/>
                    <a:pt x="161" y="339"/>
                    <a:pt x="151" y="341"/>
                  </a:cubicBezTo>
                  <a:cubicBezTo>
                    <a:pt x="140" y="343"/>
                    <a:pt x="128" y="344"/>
                    <a:pt x="114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1" y="285"/>
                    <a:pt x="31" y="255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1" y="81"/>
                    <a:pt x="31" y="81"/>
                    <a:pt x="31" y="81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81"/>
                    <a:pt x="119" y="81"/>
                    <a:pt x="119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249"/>
                    <a:pt x="119" y="249"/>
                    <a:pt x="119" y="249"/>
                  </a:cubicBezTo>
                  <a:cubicBezTo>
                    <a:pt x="119" y="266"/>
                    <a:pt x="127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13">
              <a:extLst>
                <a:ext uri="{FF2B5EF4-FFF2-40B4-BE49-F238E27FC236}">
                  <a16:creationId xmlns:a16="http://schemas.microsoft.com/office/drawing/2014/main" id="{DD47C0C3-2523-4927-9D2D-1561AB52A1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9738" y="479426"/>
              <a:ext cx="211137" cy="231775"/>
            </a:xfrm>
            <a:custGeom>
              <a:avLst/>
              <a:gdLst>
                <a:gd name="T0" fmla="*/ 213 w 244"/>
                <a:gd name="T1" fmla="*/ 30 h 267"/>
                <a:gd name="T2" fmla="*/ 125 w 244"/>
                <a:gd name="T3" fmla="*/ 0 h 267"/>
                <a:gd name="T4" fmla="*/ 33 w 244"/>
                <a:gd name="T5" fmla="*/ 35 h 267"/>
                <a:gd name="T6" fmla="*/ 0 w 244"/>
                <a:gd name="T7" fmla="*/ 135 h 267"/>
                <a:gd name="T8" fmla="*/ 35 w 244"/>
                <a:gd name="T9" fmla="*/ 233 h 267"/>
                <a:gd name="T10" fmla="*/ 133 w 244"/>
                <a:gd name="T11" fmla="*/ 267 h 267"/>
                <a:gd name="T12" fmla="*/ 185 w 244"/>
                <a:gd name="T13" fmla="*/ 263 h 267"/>
                <a:gd name="T14" fmla="*/ 227 w 244"/>
                <a:gd name="T15" fmla="*/ 249 h 267"/>
                <a:gd name="T16" fmla="*/ 214 w 244"/>
                <a:gd name="T17" fmla="*/ 190 h 267"/>
                <a:gd name="T18" fmla="*/ 186 w 244"/>
                <a:gd name="T19" fmla="*/ 200 h 267"/>
                <a:gd name="T20" fmla="*/ 144 w 244"/>
                <a:gd name="T21" fmla="*/ 204 h 267"/>
                <a:gd name="T22" fmla="*/ 104 w 244"/>
                <a:gd name="T23" fmla="*/ 192 h 267"/>
                <a:gd name="T24" fmla="*/ 88 w 244"/>
                <a:gd name="T25" fmla="*/ 158 h 267"/>
                <a:gd name="T26" fmla="*/ 244 w 244"/>
                <a:gd name="T27" fmla="*/ 158 h 267"/>
                <a:gd name="T28" fmla="*/ 244 w 244"/>
                <a:gd name="T29" fmla="*/ 118 h 267"/>
                <a:gd name="T30" fmla="*/ 213 w 244"/>
                <a:gd name="T31" fmla="*/ 30 h 267"/>
                <a:gd name="T32" fmla="*/ 90 w 244"/>
                <a:gd name="T33" fmla="*/ 102 h 267"/>
                <a:gd name="T34" fmla="*/ 102 w 244"/>
                <a:gd name="T35" fmla="*/ 70 h 267"/>
                <a:gd name="T36" fmla="*/ 128 w 244"/>
                <a:gd name="T37" fmla="*/ 61 h 267"/>
                <a:gd name="T38" fmla="*/ 155 w 244"/>
                <a:gd name="T39" fmla="*/ 72 h 267"/>
                <a:gd name="T40" fmla="*/ 165 w 244"/>
                <a:gd name="T41" fmla="*/ 102 h 267"/>
                <a:gd name="T42" fmla="*/ 90 w 244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4" h="267">
                  <a:moveTo>
                    <a:pt x="213" y="30"/>
                  </a:moveTo>
                  <a:cubicBezTo>
                    <a:pt x="192" y="10"/>
                    <a:pt x="163" y="0"/>
                    <a:pt x="125" y="0"/>
                  </a:cubicBezTo>
                  <a:cubicBezTo>
                    <a:pt x="85" y="0"/>
                    <a:pt x="54" y="12"/>
                    <a:pt x="33" y="35"/>
                  </a:cubicBezTo>
                  <a:cubicBezTo>
                    <a:pt x="11" y="58"/>
                    <a:pt x="0" y="92"/>
                    <a:pt x="0" y="135"/>
                  </a:cubicBezTo>
                  <a:cubicBezTo>
                    <a:pt x="0" y="178"/>
                    <a:pt x="12" y="210"/>
                    <a:pt x="35" y="233"/>
                  </a:cubicBezTo>
                  <a:cubicBezTo>
                    <a:pt x="59" y="256"/>
                    <a:pt x="91" y="267"/>
                    <a:pt x="133" y="267"/>
                  </a:cubicBezTo>
                  <a:cubicBezTo>
                    <a:pt x="153" y="267"/>
                    <a:pt x="171" y="266"/>
                    <a:pt x="185" y="263"/>
                  </a:cubicBezTo>
                  <a:cubicBezTo>
                    <a:pt x="200" y="261"/>
                    <a:pt x="214" y="256"/>
                    <a:pt x="227" y="249"/>
                  </a:cubicBezTo>
                  <a:cubicBezTo>
                    <a:pt x="214" y="190"/>
                    <a:pt x="214" y="190"/>
                    <a:pt x="214" y="190"/>
                  </a:cubicBezTo>
                  <a:cubicBezTo>
                    <a:pt x="204" y="194"/>
                    <a:pt x="195" y="197"/>
                    <a:pt x="186" y="200"/>
                  </a:cubicBezTo>
                  <a:cubicBezTo>
                    <a:pt x="173" y="202"/>
                    <a:pt x="159" y="204"/>
                    <a:pt x="144" y="204"/>
                  </a:cubicBezTo>
                  <a:cubicBezTo>
                    <a:pt x="127" y="204"/>
                    <a:pt x="114" y="200"/>
                    <a:pt x="104" y="192"/>
                  </a:cubicBezTo>
                  <a:cubicBezTo>
                    <a:pt x="94" y="183"/>
                    <a:pt x="89" y="172"/>
                    <a:pt x="88" y="158"/>
                  </a:cubicBezTo>
                  <a:cubicBezTo>
                    <a:pt x="244" y="158"/>
                    <a:pt x="244" y="158"/>
                    <a:pt x="244" y="158"/>
                  </a:cubicBezTo>
                  <a:cubicBezTo>
                    <a:pt x="244" y="118"/>
                    <a:pt x="244" y="118"/>
                    <a:pt x="244" y="118"/>
                  </a:cubicBezTo>
                  <a:cubicBezTo>
                    <a:pt x="244" y="80"/>
                    <a:pt x="234" y="51"/>
                    <a:pt x="213" y="30"/>
                  </a:cubicBezTo>
                  <a:moveTo>
                    <a:pt x="90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9" y="64"/>
                    <a:pt x="118" y="61"/>
                    <a:pt x="128" y="61"/>
                  </a:cubicBezTo>
                  <a:cubicBezTo>
                    <a:pt x="139" y="61"/>
                    <a:pt x="148" y="64"/>
                    <a:pt x="155" y="72"/>
                  </a:cubicBezTo>
                  <a:cubicBezTo>
                    <a:pt x="161" y="79"/>
                    <a:pt x="165" y="89"/>
                    <a:pt x="165" y="102"/>
                  </a:cubicBezTo>
                  <a:lnTo>
                    <a:pt x="9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:a16="http://schemas.microsoft.com/office/drawing/2014/main" id="{F5F5D726-C114-4AC4-B1B2-08ED48139B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338" y="479426"/>
              <a:ext cx="209550" cy="231775"/>
            </a:xfrm>
            <a:custGeom>
              <a:avLst/>
              <a:gdLst>
                <a:gd name="T0" fmla="*/ 212 w 243"/>
                <a:gd name="T1" fmla="*/ 30 h 267"/>
                <a:gd name="T2" fmla="*/ 124 w 243"/>
                <a:gd name="T3" fmla="*/ 0 h 267"/>
                <a:gd name="T4" fmla="*/ 32 w 243"/>
                <a:gd name="T5" fmla="*/ 35 h 267"/>
                <a:gd name="T6" fmla="*/ 0 w 243"/>
                <a:gd name="T7" fmla="*/ 135 h 267"/>
                <a:gd name="T8" fmla="*/ 35 w 243"/>
                <a:gd name="T9" fmla="*/ 233 h 267"/>
                <a:gd name="T10" fmla="*/ 132 w 243"/>
                <a:gd name="T11" fmla="*/ 267 h 267"/>
                <a:gd name="T12" fmla="*/ 184 w 243"/>
                <a:gd name="T13" fmla="*/ 263 h 267"/>
                <a:gd name="T14" fmla="*/ 227 w 243"/>
                <a:gd name="T15" fmla="*/ 249 h 267"/>
                <a:gd name="T16" fmla="*/ 213 w 243"/>
                <a:gd name="T17" fmla="*/ 190 h 267"/>
                <a:gd name="T18" fmla="*/ 185 w 243"/>
                <a:gd name="T19" fmla="*/ 200 h 267"/>
                <a:gd name="T20" fmla="*/ 143 w 243"/>
                <a:gd name="T21" fmla="*/ 204 h 267"/>
                <a:gd name="T22" fmla="*/ 103 w 243"/>
                <a:gd name="T23" fmla="*/ 192 h 267"/>
                <a:gd name="T24" fmla="*/ 88 w 243"/>
                <a:gd name="T25" fmla="*/ 158 h 267"/>
                <a:gd name="T26" fmla="*/ 243 w 243"/>
                <a:gd name="T27" fmla="*/ 158 h 267"/>
                <a:gd name="T28" fmla="*/ 243 w 243"/>
                <a:gd name="T29" fmla="*/ 118 h 267"/>
                <a:gd name="T30" fmla="*/ 212 w 243"/>
                <a:gd name="T31" fmla="*/ 30 h 267"/>
                <a:gd name="T32" fmla="*/ 89 w 243"/>
                <a:gd name="T33" fmla="*/ 102 h 267"/>
                <a:gd name="T34" fmla="*/ 102 w 243"/>
                <a:gd name="T35" fmla="*/ 70 h 267"/>
                <a:gd name="T36" fmla="*/ 127 w 243"/>
                <a:gd name="T37" fmla="*/ 61 h 267"/>
                <a:gd name="T38" fmla="*/ 154 w 243"/>
                <a:gd name="T39" fmla="*/ 72 h 267"/>
                <a:gd name="T40" fmla="*/ 164 w 243"/>
                <a:gd name="T41" fmla="*/ 102 h 267"/>
                <a:gd name="T42" fmla="*/ 89 w 243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3" h="267">
                  <a:moveTo>
                    <a:pt x="212" y="30"/>
                  </a:moveTo>
                  <a:cubicBezTo>
                    <a:pt x="191" y="10"/>
                    <a:pt x="162" y="0"/>
                    <a:pt x="124" y="0"/>
                  </a:cubicBezTo>
                  <a:cubicBezTo>
                    <a:pt x="84" y="0"/>
                    <a:pt x="53" y="12"/>
                    <a:pt x="32" y="35"/>
                  </a:cubicBezTo>
                  <a:cubicBezTo>
                    <a:pt x="10" y="58"/>
                    <a:pt x="0" y="92"/>
                    <a:pt x="0" y="135"/>
                  </a:cubicBezTo>
                  <a:cubicBezTo>
                    <a:pt x="0" y="178"/>
                    <a:pt x="11" y="210"/>
                    <a:pt x="35" y="233"/>
                  </a:cubicBezTo>
                  <a:cubicBezTo>
                    <a:pt x="58" y="256"/>
                    <a:pt x="90" y="267"/>
                    <a:pt x="132" y="267"/>
                  </a:cubicBezTo>
                  <a:cubicBezTo>
                    <a:pt x="153" y="267"/>
                    <a:pt x="170" y="266"/>
                    <a:pt x="184" y="263"/>
                  </a:cubicBezTo>
                  <a:cubicBezTo>
                    <a:pt x="199" y="261"/>
                    <a:pt x="213" y="256"/>
                    <a:pt x="227" y="249"/>
                  </a:cubicBezTo>
                  <a:cubicBezTo>
                    <a:pt x="213" y="190"/>
                    <a:pt x="213" y="190"/>
                    <a:pt x="213" y="190"/>
                  </a:cubicBezTo>
                  <a:cubicBezTo>
                    <a:pt x="203" y="194"/>
                    <a:pt x="194" y="197"/>
                    <a:pt x="185" y="200"/>
                  </a:cubicBezTo>
                  <a:cubicBezTo>
                    <a:pt x="172" y="202"/>
                    <a:pt x="158" y="204"/>
                    <a:pt x="143" y="204"/>
                  </a:cubicBezTo>
                  <a:cubicBezTo>
                    <a:pt x="126" y="204"/>
                    <a:pt x="113" y="200"/>
                    <a:pt x="103" y="192"/>
                  </a:cubicBezTo>
                  <a:cubicBezTo>
                    <a:pt x="93" y="183"/>
                    <a:pt x="88" y="172"/>
                    <a:pt x="88" y="158"/>
                  </a:cubicBezTo>
                  <a:cubicBezTo>
                    <a:pt x="243" y="158"/>
                    <a:pt x="243" y="158"/>
                    <a:pt x="243" y="158"/>
                  </a:cubicBezTo>
                  <a:cubicBezTo>
                    <a:pt x="243" y="118"/>
                    <a:pt x="243" y="118"/>
                    <a:pt x="243" y="118"/>
                  </a:cubicBezTo>
                  <a:cubicBezTo>
                    <a:pt x="243" y="80"/>
                    <a:pt x="233" y="51"/>
                    <a:pt x="212" y="30"/>
                  </a:cubicBezTo>
                  <a:moveTo>
                    <a:pt x="89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8" y="64"/>
                    <a:pt x="117" y="61"/>
                    <a:pt x="127" y="61"/>
                  </a:cubicBezTo>
                  <a:cubicBezTo>
                    <a:pt x="138" y="61"/>
                    <a:pt x="147" y="64"/>
                    <a:pt x="154" y="72"/>
                  </a:cubicBezTo>
                  <a:cubicBezTo>
                    <a:pt x="160" y="79"/>
                    <a:pt x="164" y="89"/>
                    <a:pt x="164" y="102"/>
                  </a:cubicBezTo>
                  <a:lnTo>
                    <a:pt x="89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Date Placeholder 7">
            <a:extLst>
              <a:ext uri="{FF2B5EF4-FFF2-40B4-BE49-F238E27FC236}">
                <a16:creationId xmlns:a16="http://schemas.microsoft.com/office/drawing/2014/main" id="{F31A6CCF-CE6B-4550-87D8-8CFD9B062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24" name="Footer Placeholder 8">
            <a:extLst>
              <a:ext uri="{FF2B5EF4-FFF2-40B4-BE49-F238E27FC236}">
                <a16:creationId xmlns:a16="http://schemas.microsoft.com/office/drawing/2014/main" id="{5396BDF3-15E8-4984-B49C-BE940EADFA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25" name="Slide Number Placeholder 9">
            <a:extLst>
              <a:ext uri="{FF2B5EF4-FFF2-40B4-BE49-F238E27FC236}">
                <a16:creationId xmlns:a16="http://schemas.microsoft.com/office/drawing/2014/main" id="{0F0BCC92-97A7-4D6D-BA76-AD6CA47D0E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408202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39923" y="1835673"/>
            <a:ext cx="8135801" cy="5199027"/>
          </a:xfrm>
          <a:prstGeom prst="rect">
            <a:avLst/>
          </a:prstGeom>
        </p:spPr>
        <p:txBody>
          <a:bodyPr/>
          <a:lstStyle>
            <a:lvl1pPr>
              <a:tabLst>
                <a:tab pos="8673671" algn="r"/>
              </a:tabLst>
              <a:defRPr>
                <a:latin typeface="+mn-lt"/>
              </a:defRPr>
            </a:lvl1pPr>
            <a:lvl2pPr>
              <a:tabLst>
                <a:tab pos="8673671" algn="r"/>
              </a:tabLst>
              <a:defRPr>
                <a:latin typeface="+mj-lt"/>
              </a:defRPr>
            </a:lvl2pPr>
            <a:lvl3pPr>
              <a:tabLst>
                <a:tab pos="8673671" algn="r"/>
              </a:tabLst>
              <a:defRPr>
                <a:latin typeface="+mn-lt"/>
              </a:defRPr>
            </a:lvl3pPr>
            <a:lvl4pPr>
              <a:tabLst>
                <a:tab pos="8673671" algn="r"/>
              </a:tabLst>
              <a:defRPr>
                <a:latin typeface="+mn-lt"/>
              </a:defRPr>
            </a:lvl4pPr>
            <a:lvl5pPr>
              <a:tabLst>
                <a:tab pos="6482234" algn="r"/>
              </a:tabLst>
              <a:defRPr baseline="0">
                <a:latin typeface="+mn-lt"/>
              </a:defRPr>
            </a:lvl5pPr>
            <a:lvl6pPr>
              <a:tabLst>
                <a:tab pos="8673671" algn="r"/>
              </a:tabLst>
              <a:defRPr/>
            </a:lvl6pPr>
            <a:lvl7pPr>
              <a:tabLst>
                <a:tab pos="8673671" algn="r"/>
              </a:tabLst>
              <a:defRPr/>
            </a:lvl7pPr>
            <a:lvl8pPr>
              <a:tabLst>
                <a:tab pos="8673671" algn="r"/>
              </a:tabLst>
              <a:defRPr/>
            </a:lvl8pPr>
            <a:lvl9pPr>
              <a:tabLst>
                <a:tab pos="8673671" algn="r"/>
              </a:tabLst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04540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Date Placeholder 7">
            <a:extLst>
              <a:ext uri="{FF2B5EF4-FFF2-40B4-BE49-F238E27FC236}">
                <a16:creationId xmlns:a16="http://schemas.microsoft.com/office/drawing/2014/main" id="{0F9BE5D8-B03E-49A0-9138-7092C9D20B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D650288F-6B2A-4410-B558-D205D601A0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1" name="Slide Number Placeholder 9">
            <a:extLst>
              <a:ext uri="{FF2B5EF4-FFF2-40B4-BE49-F238E27FC236}">
                <a16:creationId xmlns:a16="http://schemas.microsoft.com/office/drawing/2014/main" id="{F9465B3A-0C43-4654-AC18-4CD1475486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7689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s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5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4779702" y="1875921"/>
            <a:ext cx="5472188" cy="5158778"/>
          </a:xfrm>
        </p:spPr>
        <p:txBody>
          <a:bodyPr/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6" name="Content Placeholder 3"/>
          <p:cNvSpPr>
            <a:spLocks noGrp="1"/>
          </p:cNvSpPr>
          <p:nvPr>
            <p:ph sz="quarter" idx="10"/>
          </p:nvPr>
        </p:nvSpPr>
        <p:spPr>
          <a:xfrm>
            <a:off x="439923" y="1835673"/>
            <a:ext cx="3908080" cy="5199027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>
                <a:latin typeface="+mn-lt"/>
              </a:defRPr>
            </a:lvl1pPr>
            <a:lvl2pPr>
              <a:tabLst>
                <a:tab pos="6482234" algn="r"/>
              </a:tabLst>
              <a:defRPr>
                <a:latin typeface="+mj-lt"/>
              </a:defRPr>
            </a:lvl2pPr>
            <a:lvl3pPr>
              <a:tabLst>
                <a:tab pos="6482234" algn="r"/>
              </a:tabLst>
              <a:defRPr>
                <a:latin typeface="+mn-lt"/>
              </a:defRPr>
            </a:lvl3pPr>
            <a:lvl4pPr>
              <a:tabLst>
                <a:tab pos="6482234" algn="r"/>
              </a:tabLst>
              <a:defRPr>
                <a:latin typeface="+mn-lt"/>
              </a:defRPr>
            </a:lvl4pPr>
            <a:lvl5pPr>
              <a:tabLst>
                <a:tab pos="6482234" algn="r"/>
              </a:tabLst>
              <a:defRPr baseline="0">
                <a:latin typeface="+mn-lt"/>
              </a:defRPr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1" name="Date Placeholder 7">
            <a:extLst>
              <a:ext uri="{FF2B5EF4-FFF2-40B4-BE49-F238E27FC236}">
                <a16:creationId xmlns:a16="http://schemas.microsoft.com/office/drawing/2014/main" id="{4CB9361A-00E4-41C6-AC03-EC1904D562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F82CA36D-F772-4443-B7DC-D123516669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3" name="Slide Number Placeholder 9">
            <a:extLst>
              <a:ext uri="{FF2B5EF4-FFF2-40B4-BE49-F238E27FC236}">
                <a16:creationId xmlns:a16="http://schemas.microsoft.com/office/drawing/2014/main" id="{EDFB9643-54B4-4F88-BDC5-F33675EEF7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167083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1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idx="1"/>
          </p:nvPr>
        </p:nvSpPr>
        <p:spPr>
          <a:xfrm>
            <a:off x="439923" y="1835673"/>
            <a:ext cx="9791547" cy="519902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>
              <a:defRPr>
                <a:latin typeface="+mn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954A5705-7C03-4097-8784-E61EAC6979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CC7F319D-F0C3-46E0-B165-4015EA3A17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65C72B26-E5A7-4CB8-A69C-EC46052018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25297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title &amp; 1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788858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788858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8" name="Text Placeholder 18"/>
          <p:cNvSpPr>
            <a:spLocks noGrp="1"/>
          </p:cNvSpPr>
          <p:nvPr>
            <p:ph idx="1"/>
          </p:nvPr>
        </p:nvSpPr>
        <p:spPr>
          <a:xfrm>
            <a:off x="439923" y="1874170"/>
            <a:ext cx="9791547" cy="515771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10" name="Date Placeholder 7">
            <a:extLst>
              <a:ext uri="{FF2B5EF4-FFF2-40B4-BE49-F238E27FC236}">
                <a16:creationId xmlns:a16="http://schemas.microsoft.com/office/drawing/2014/main" id="{472C0370-6559-492D-84D1-56D82FAE3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1" name="Footer Placeholder 8">
            <a:extLst>
              <a:ext uri="{FF2B5EF4-FFF2-40B4-BE49-F238E27FC236}">
                <a16:creationId xmlns:a16="http://schemas.microsoft.com/office/drawing/2014/main" id="{2DCF9C5B-A919-40F2-B822-537C1D83E9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2" name="Slide Number Placeholder 9">
            <a:extLst>
              <a:ext uri="{FF2B5EF4-FFF2-40B4-BE49-F238E27FC236}">
                <a16:creationId xmlns:a16="http://schemas.microsoft.com/office/drawing/2014/main" id="{F74D121A-9310-4C8E-81EE-EF8FC74822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78739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title &amp; 1 column -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788858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788858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8" name="Text Placeholder 18"/>
          <p:cNvSpPr>
            <a:spLocks noGrp="1"/>
          </p:cNvSpPr>
          <p:nvPr>
            <p:ph idx="1"/>
          </p:nvPr>
        </p:nvSpPr>
        <p:spPr>
          <a:xfrm>
            <a:off x="439923" y="1874170"/>
            <a:ext cx="9791547" cy="515771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62"/>
            </a:lvl6pPr>
            <a:lvl7pPr>
              <a:defRPr sz="2062"/>
            </a:lvl7pPr>
            <a:lvl8pPr>
              <a:defRPr sz="2062"/>
            </a:lvl8pPr>
            <a:lvl9pPr>
              <a:defRPr sz="2062"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0" name="Date Placeholder 7">
            <a:extLst>
              <a:ext uri="{FF2B5EF4-FFF2-40B4-BE49-F238E27FC236}">
                <a16:creationId xmlns:a16="http://schemas.microsoft.com/office/drawing/2014/main" id="{37C34959-DC6D-4FDE-BCFB-481E197042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1" name="Footer Placeholder 8">
            <a:extLst>
              <a:ext uri="{FF2B5EF4-FFF2-40B4-BE49-F238E27FC236}">
                <a16:creationId xmlns:a16="http://schemas.microsoft.com/office/drawing/2014/main" id="{2D56BAA8-A077-444B-BBF3-4F9DE05561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2" name="Slide Number Placeholder 9">
            <a:extLst>
              <a:ext uri="{FF2B5EF4-FFF2-40B4-BE49-F238E27FC236}">
                <a16:creationId xmlns:a16="http://schemas.microsoft.com/office/drawing/2014/main" id="{EBAB6C61-715B-4D63-8E28-C90BC7FB8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724987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title &amp;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6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Chart Placeholder 3"/>
          <p:cNvSpPr>
            <a:spLocks noGrp="1"/>
          </p:cNvSpPr>
          <p:nvPr>
            <p:ph type="chart" sz="quarter" idx="15"/>
          </p:nvPr>
        </p:nvSpPr>
        <p:spPr>
          <a:xfrm>
            <a:off x="439923" y="2261951"/>
            <a:ext cx="9811965" cy="4485333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sur l'icône pour ajouter un graphique</a:t>
            </a:r>
            <a:endParaRPr lang="en-GB" dirty="0"/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439923" y="1874171"/>
            <a:ext cx="9811965" cy="393733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439923" y="6747285"/>
            <a:ext cx="9811966" cy="287414"/>
          </a:xfrm>
        </p:spPr>
        <p:txBody>
          <a:bodyPr>
            <a:normAutofit/>
          </a:bodyPr>
          <a:lstStyle>
            <a:lvl1pPr>
              <a:spcAft>
                <a:spcPts val="0"/>
              </a:spcAft>
              <a:defRPr sz="116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Date Placeholder 7">
            <a:extLst>
              <a:ext uri="{FF2B5EF4-FFF2-40B4-BE49-F238E27FC236}">
                <a16:creationId xmlns:a16="http://schemas.microsoft.com/office/drawing/2014/main" id="{2D380E8B-906B-4F04-BDAC-2BE1B2AA9D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1" name="Footer Placeholder 8">
            <a:extLst>
              <a:ext uri="{FF2B5EF4-FFF2-40B4-BE49-F238E27FC236}">
                <a16:creationId xmlns:a16="http://schemas.microsoft.com/office/drawing/2014/main" id="{77DBFAD8-437C-4021-A8B8-0A9881B212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2" name="Slide Number Placeholder 9">
            <a:extLst>
              <a:ext uri="{FF2B5EF4-FFF2-40B4-BE49-F238E27FC236}">
                <a16:creationId xmlns:a16="http://schemas.microsoft.com/office/drawing/2014/main" id="{4826019E-0AA6-4F8B-9D83-F94D4E09BC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20626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6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Chart Placeholder 3"/>
          <p:cNvSpPr>
            <a:spLocks noGrp="1"/>
          </p:cNvSpPr>
          <p:nvPr>
            <p:ph type="chart" sz="quarter" idx="15"/>
          </p:nvPr>
        </p:nvSpPr>
        <p:spPr>
          <a:xfrm>
            <a:off x="439923" y="2261949"/>
            <a:ext cx="3112789" cy="4485334"/>
          </a:xfrm>
          <a:prstGeom prst="rect">
            <a:avLst/>
          </a:prstGeom>
        </p:spPr>
        <p:txBody>
          <a:bodyPr/>
          <a:lstStyle/>
          <a:p>
            <a:r>
              <a:rPr lang="fr-FR" noProof="0"/>
              <a:t>Cliquez sur l'icône pour ajouter un graphique</a:t>
            </a:r>
            <a:endParaRPr lang="en-US" noProof="0" dirty="0"/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439923" y="1835673"/>
            <a:ext cx="3124015" cy="432231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7" name="Chart Placeholder 3"/>
          <p:cNvSpPr>
            <a:spLocks noGrp="1"/>
          </p:cNvSpPr>
          <p:nvPr>
            <p:ph type="chart" sz="quarter" idx="19"/>
          </p:nvPr>
        </p:nvSpPr>
        <p:spPr>
          <a:xfrm>
            <a:off x="3783519" y="2261949"/>
            <a:ext cx="3123370" cy="4485334"/>
          </a:xfrm>
          <a:prstGeom prst="rect">
            <a:avLst/>
          </a:prstGeom>
        </p:spPr>
        <p:txBody>
          <a:bodyPr/>
          <a:lstStyle/>
          <a:p>
            <a:r>
              <a:rPr lang="fr-FR" noProof="0"/>
              <a:t>Cliquez sur l'icône pour ajouter un graphique</a:t>
            </a:r>
            <a:endParaRPr lang="en-US" noProof="0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3783519" y="1835673"/>
            <a:ext cx="3123369" cy="432231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9" name="Chart Placeholder 3"/>
          <p:cNvSpPr>
            <a:spLocks noGrp="1"/>
          </p:cNvSpPr>
          <p:nvPr>
            <p:ph type="chart" sz="quarter" idx="21"/>
          </p:nvPr>
        </p:nvSpPr>
        <p:spPr>
          <a:xfrm>
            <a:off x="7126469" y="2261949"/>
            <a:ext cx="3125420" cy="4485334"/>
          </a:xfrm>
          <a:prstGeom prst="rect">
            <a:avLst/>
          </a:prstGeom>
        </p:spPr>
        <p:txBody>
          <a:bodyPr/>
          <a:lstStyle/>
          <a:p>
            <a:r>
              <a:rPr lang="fr-FR" noProof="0"/>
              <a:t>Cliquez sur l'icône pour ajouter un graphique</a:t>
            </a:r>
            <a:endParaRPr lang="en-US" noProof="0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7126470" y="1828900"/>
            <a:ext cx="3125421" cy="439003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439923" y="6747285"/>
            <a:ext cx="9791549" cy="287414"/>
          </a:xfrm>
        </p:spPr>
        <p:txBody>
          <a:bodyPr>
            <a:normAutofit/>
          </a:bodyPr>
          <a:lstStyle>
            <a:lvl1pPr>
              <a:spcAft>
                <a:spcPts val="0"/>
              </a:spcAft>
              <a:defRPr sz="1100"/>
            </a:lvl1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19" name="Date Placeholder 7">
            <a:extLst>
              <a:ext uri="{FF2B5EF4-FFF2-40B4-BE49-F238E27FC236}">
                <a16:creationId xmlns:a16="http://schemas.microsoft.com/office/drawing/2014/main" id="{ED732CA7-E83C-49FA-9693-F3019398F7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20" name="Footer Placeholder 8">
            <a:extLst>
              <a:ext uri="{FF2B5EF4-FFF2-40B4-BE49-F238E27FC236}">
                <a16:creationId xmlns:a16="http://schemas.microsoft.com/office/drawing/2014/main" id="{EFF4014B-6BF7-4976-9C2E-E6D6B59FA3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21" name="Slide Number Placeholder 9">
            <a:extLst>
              <a:ext uri="{FF2B5EF4-FFF2-40B4-BE49-F238E27FC236}">
                <a16:creationId xmlns:a16="http://schemas.microsoft.com/office/drawing/2014/main" id="{3A9A2DF1-449A-48B3-9291-27DC0008BC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43821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 of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2421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2421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0"/>
          </p:nvPr>
        </p:nvSpPr>
        <p:spPr>
          <a:xfrm>
            <a:off x="439923" y="1835673"/>
            <a:ext cx="4652744" cy="5199025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/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5" name="Content Placeholder 3"/>
          <p:cNvSpPr>
            <a:spLocks noGrp="1"/>
          </p:cNvSpPr>
          <p:nvPr>
            <p:ph sz="quarter" idx="20"/>
          </p:nvPr>
        </p:nvSpPr>
        <p:spPr>
          <a:xfrm>
            <a:off x="5596311" y="1835673"/>
            <a:ext cx="4667830" cy="5199025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/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0" name="Date Placeholder 7">
            <a:extLst>
              <a:ext uri="{FF2B5EF4-FFF2-40B4-BE49-F238E27FC236}">
                <a16:creationId xmlns:a16="http://schemas.microsoft.com/office/drawing/2014/main" id="{97A56A03-0E75-4282-B35F-958ACA872F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1" name="Footer Placeholder 8">
            <a:extLst>
              <a:ext uri="{FF2B5EF4-FFF2-40B4-BE49-F238E27FC236}">
                <a16:creationId xmlns:a16="http://schemas.microsoft.com/office/drawing/2014/main" id="{94296A86-662C-4F5F-B73C-2792A81543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2" name="Slide Number Placeholder 9">
            <a:extLst>
              <a:ext uri="{FF2B5EF4-FFF2-40B4-BE49-F238E27FC236}">
                <a16:creationId xmlns:a16="http://schemas.microsoft.com/office/drawing/2014/main" id="{54A13BCF-961A-4773-B60D-77CB408DD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85352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 -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0"/>
          </p:nvPr>
        </p:nvSpPr>
        <p:spPr>
          <a:xfrm>
            <a:off x="439923" y="1835673"/>
            <a:ext cx="4652745" cy="51990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tabLst>
                <a:tab pos="6482234" algn="r"/>
              </a:tabLst>
              <a:defRPr sz="1600"/>
            </a:lvl1pPr>
            <a:lvl2pPr>
              <a:tabLst>
                <a:tab pos="6482234" algn="r"/>
              </a:tabLst>
              <a:defRPr sz="1600"/>
            </a:lvl2pPr>
            <a:lvl3pPr>
              <a:tabLst>
                <a:tab pos="6482234" algn="r"/>
              </a:tabLst>
              <a:defRPr sz="1600"/>
            </a:lvl3pPr>
            <a:lvl4pPr>
              <a:tabLst>
                <a:tab pos="6482234" algn="r"/>
              </a:tabLst>
              <a:defRPr sz="1600"/>
            </a:lvl4pPr>
            <a:lvl5pPr>
              <a:tabLst>
                <a:tab pos="6482234" algn="r"/>
              </a:tabLst>
              <a:defRPr sz="1600" baseline="0"/>
            </a:lvl5pPr>
            <a:lvl6pPr>
              <a:defRPr sz="2062"/>
            </a:lvl6pPr>
            <a:lvl7pPr>
              <a:defRPr sz="2062"/>
            </a:lvl7pPr>
            <a:lvl8pPr>
              <a:defRPr sz="2062"/>
            </a:lvl8pPr>
            <a:lvl9pPr>
              <a:defRPr sz="2062"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20"/>
          </p:nvPr>
        </p:nvSpPr>
        <p:spPr>
          <a:xfrm>
            <a:off x="5598469" y="1835673"/>
            <a:ext cx="4653421" cy="51990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tabLst>
                <a:tab pos="6482234" algn="r"/>
              </a:tabLst>
              <a:defRPr sz="1600"/>
            </a:lvl1pPr>
            <a:lvl2pPr>
              <a:tabLst>
                <a:tab pos="6482234" algn="r"/>
              </a:tabLst>
              <a:defRPr sz="1600"/>
            </a:lvl2pPr>
            <a:lvl3pPr>
              <a:tabLst>
                <a:tab pos="6482234" algn="r"/>
              </a:tabLst>
              <a:defRPr sz="1600"/>
            </a:lvl3pPr>
            <a:lvl4pPr>
              <a:tabLst>
                <a:tab pos="6482234" algn="r"/>
              </a:tabLst>
              <a:defRPr sz="1600"/>
            </a:lvl4pPr>
            <a:lvl5pPr>
              <a:tabLst>
                <a:tab pos="6482234" algn="r"/>
              </a:tabLst>
              <a:defRPr sz="1600" baseline="0"/>
            </a:lvl5pPr>
            <a:lvl6pPr>
              <a:defRPr sz="2062"/>
            </a:lvl6pPr>
            <a:lvl7pPr>
              <a:defRPr sz="2062"/>
            </a:lvl7pPr>
            <a:lvl8pPr>
              <a:defRPr sz="2062"/>
            </a:lvl8pPr>
            <a:lvl9pPr>
              <a:defRPr sz="2062"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2" name="Date Placeholder 7">
            <a:extLst>
              <a:ext uri="{FF2B5EF4-FFF2-40B4-BE49-F238E27FC236}">
                <a16:creationId xmlns:a16="http://schemas.microsoft.com/office/drawing/2014/main" id="{55684825-8195-4496-9A16-446AFCBD2E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4" name="Footer Placeholder 8">
            <a:extLst>
              <a:ext uri="{FF2B5EF4-FFF2-40B4-BE49-F238E27FC236}">
                <a16:creationId xmlns:a16="http://schemas.microsoft.com/office/drawing/2014/main" id="{1EF54C9F-9501-41BF-94B0-B2CA0260F2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5" name="Slide Number Placeholder 9">
            <a:extLst>
              <a:ext uri="{FF2B5EF4-FFF2-40B4-BE49-F238E27FC236}">
                <a16:creationId xmlns:a16="http://schemas.microsoft.com/office/drawing/2014/main" id="{BBC657A0-88BB-485F-9FB8-367FB5122B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609008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3"/>
          <p:cNvSpPr>
            <a:spLocks noGrp="1"/>
          </p:cNvSpPr>
          <p:nvPr>
            <p:ph sz="quarter" idx="10"/>
          </p:nvPr>
        </p:nvSpPr>
        <p:spPr>
          <a:xfrm>
            <a:off x="439923" y="1835673"/>
            <a:ext cx="4696229" cy="4911612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/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21"/>
          </p:nvPr>
        </p:nvSpPr>
        <p:spPr>
          <a:xfrm>
            <a:off x="5560956" y="2342433"/>
            <a:ext cx="4690935" cy="4404850"/>
          </a:xfrm>
        </p:spPr>
        <p:txBody>
          <a:bodyPr/>
          <a:lstStyle/>
          <a:p>
            <a:r>
              <a:rPr lang="fr-FR" noProof="0"/>
              <a:t>Cliquez sur l'icône pour ajouter un graphique</a:t>
            </a:r>
            <a:endParaRPr lang="en-US" noProof="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5560956" y="1835672"/>
            <a:ext cx="4690935" cy="463730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439923" y="6747285"/>
            <a:ext cx="9811966" cy="287414"/>
          </a:xfrm>
        </p:spPr>
        <p:txBody>
          <a:bodyPr>
            <a:normAutofit/>
          </a:bodyPr>
          <a:lstStyle>
            <a:lvl1pPr>
              <a:spcAft>
                <a:spcPts val="0"/>
              </a:spcAft>
              <a:defRPr sz="11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Date Placeholder 7">
            <a:extLst>
              <a:ext uri="{FF2B5EF4-FFF2-40B4-BE49-F238E27FC236}">
                <a16:creationId xmlns:a16="http://schemas.microsoft.com/office/drawing/2014/main" id="{0B054244-B15E-4D52-894F-DF588179C6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6" name="Footer Placeholder 8">
            <a:extLst>
              <a:ext uri="{FF2B5EF4-FFF2-40B4-BE49-F238E27FC236}">
                <a16:creationId xmlns:a16="http://schemas.microsoft.com/office/drawing/2014/main" id="{C8407D95-089C-4125-A3EC-446E01AEE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7" name="Slide Number Placeholder 9">
            <a:extLst>
              <a:ext uri="{FF2B5EF4-FFF2-40B4-BE49-F238E27FC236}">
                <a16:creationId xmlns:a16="http://schemas.microsoft.com/office/drawing/2014/main" id="{28EEB498-78F1-40A4-A677-3143EF7E73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53418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sz="quarter" idx="21"/>
          </p:nvPr>
        </p:nvSpPr>
        <p:spPr>
          <a:xfrm>
            <a:off x="5560953" y="2342433"/>
            <a:ext cx="4690936" cy="4404850"/>
          </a:xfrm>
        </p:spPr>
        <p:txBody>
          <a:bodyPr/>
          <a:lstStyle/>
          <a:p>
            <a:r>
              <a:rPr lang="fr-FR"/>
              <a:t>Cliquez sur l'icône pour ajouter un graphique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5560955" y="1835672"/>
            <a:ext cx="4690936" cy="463730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439923" y="6747285"/>
            <a:ext cx="9791549" cy="287414"/>
          </a:xfrm>
        </p:spPr>
        <p:txBody>
          <a:bodyPr>
            <a:normAutofit/>
          </a:bodyPr>
          <a:lstStyle>
            <a:lvl1pPr>
              <a:spcAft>
                <a:spcPts val="0"/>
              </a:spcAft>
              <a:defRPr sz="11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Chart Placeholder 2"/>
          <p:cNvSpPr>
            <a:spLocks noGrp="1"/>
          </p:cNvSpPr>
          <p:nvPr>
            <p:ph type="chart" sz="quarter" idx="24"/>
          </p:nvPr>
        </p:nvSpPr>
        <p:spPr>
          <a:xfrm>
            <a:off x="439923" y="2342433"/>
            <a:ext cx="4682108" cy="4404850"/>
          </a:xfrm>
        </p:spPr>
        <p:txBody>
          <a:bodyPr/>
          <a:lstStyle/>
          <a:p>
            <a:r>
              <a:rPr lang="fr-FR"/>
              <a:t>Cliquez sur l'icône pour ajouter un graphique</a:t>
            </a:r>
            <a:endParaRPr lang="en-GB" dirty="0"/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25"/>
          </p:nvPr>
        </p:nvSpPr>
        <p:spPr>
          <a:xfrm>
            <a:off x="439923" y="1835672"/>
            <a:ext cx="4682109" cy="463730"/>
          </a:xfrm>
        </p:spPr>
        <p:txBody>
          <a:bodyPr/>
          <a:lstStyle/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17" name="Date Placeholder 7">
            <a:extLst>
              <a:ext uri="{FF2B5EF4-FFF2-40B4-BE49-F238E27FC236}">
                <a16:creationId xmlns:a16="http://schemas.microsoft.com/office/drawing/2014/main" id="{95AF6FF6-C08E-451B-819E-48462A4583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8" name="Footer Placeholder 8">
            <a:extLst>
              <a:ext uri="{FF2B5EF4-FFF2-40B4-BE49-F238E27FC236}">
                <a16:creationId xmlns:a16="http://schemas.microsoft.com/office/drawing/2014/main" id="{CBAE5FD5-2F5D-438E-BC70-DAC282B9DA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9" name="Slide Number Placeholder 9">
            <a:extLst>
              <a:ext uri="{FF2B5EF4-FFF2-40B4-BE49-F238E27FC236}">
                <a16:creationId xmlns:a16="http://schemas.microsoft.com/office/drawing/2014/main" id="{99AC8E73-FD21-4684-AABF-F6910E6999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244705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5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quarter" idx="10"/>
          </p:nvPr>
        </p:nvSpPr>
        <p:spPr>
          <a:xfrm>
            <a:off x="439923" y="1835673"/>
            <a:ext cx="3886531" cy="5199027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/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8" name="Content Placeholder 3"/>
          <p:cNvSpPr>
            <a:spLocks noGrp="1"/>
          </p:cNvSpPr>
          <p:nvPr>
            <p:ph sz="quarter" idx="16"/>
          </p:nvPr>
        </p:nvSpPr>
        <p:spPr>
          <a:xfrm>
            <a:off x="4779701" y="1874171"/>
            <a:ext cx="5472188" cy="5160528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/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3" name="Date Placeholder 7">
            <a:extLst>
              <a:ext uri="{FF2B5EF4-FFF2-40B4-BE49-F238E27FC236}">
                <a16:creationId xmlns:a16="http://schemas.microsoft.com/office/drawing/2014/main" id="{F14FEB2A-8432-413A-A456-6CDA5525A1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4" name="Footer Placeholder 8">
            <a:extLst>
              <a:ext uri="{FF2B5EF4-FFF2-40B4-BE49-F238E27FC236}">
                <a16:creationId xmlns:a16="http://schemas.microsoft.com/office/drawing/2014/main" id="{11C7FD25-3A1F-4600-90F6-984420B269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5" name="Slide Number Placeholder 9">
            <a:extLst>
              <a:ext uri="{FF2B5EF4-FFF2-40B4-BE49-F238E27FC236}">
                <a16:creationId xmlns:a16="http://schemas.microsoft.com/office/drawing/2014/main" id="{0D35987E-2542-47A0-BF29-D70712E472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198070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 with quo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quarter" idx="10"/>
          </p:nvPr>
        </p:nvSpPr>
        <p:spPr>
          <a:xfrm>
            <a:off x="6645448" y="1828388"/>
            <a:ext cx="3606442" cy="52063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tabLst>
                <a:tab pos="6482234" algn="r"/>
              </a:tabLst>
              <a:defRPr sz="2100">
                <a:solidFill>
                  <a:schemeClr val="accent3"/>
                </a:solidFill>
              </a:defRPr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quarter" idx="16"/>
          </p:nvPr>
        </p:nvSpPr>
        <p:spPr>
          <a:xfrm>
            <a:off x="439923" y="1835672"/>
            <a:ext cx="5705762" cy="5199026"/>
          </a:xfrm>
          <a:prstGeom prst="rect">
            <a:avLst/>
          </a:prstGeom>
        </p:spPr>
        <p:txBody>
          <a:bodyPr/>
          <a:lstStyle>
            <a:lvl1pPr>
              <a:tabLst>
                <a:tab pos="6482234" algn="r"/>
              </a:tabLst>
              <a:defRPr/>
            </a:lvl1pPr>
            <a:lvl2pPr>
              <a:tabLst>
                <a:tab pos="6482234" algn="r"/>
              </a:tabLst>
              <a:defRPr/>
            </a:lvl2pPr>
            <a:lvl3pPr>
              <a:tabLst>
                <a:tab pos="6482234" algn="r"/>
              </a:tabLst>
              <a:defRPr/>
            </a:lvl3pPr>
            <a:lvl4pPr>
              <a:tabLst>
                <a:tab pos="6482234" algn="r"/>
              </a:tabLst>
              <a:defRPr/>
            </a:lvl4pPr>
            <a:lvl5pPr>
              <a:tabLst>
                <a:tab pos="6482234" algn="r"/>
              </a:tabLst>
              <a:defRPr baseline="0"/>
            </a:lvl5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5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3" name="Date Placeholder 7">
            <a:extLst>
              <a:ext uri="{FF2B5EF4-FFF2-40B4-BE49-F238E27FC236}">
                <a16:creationId xmlns:a16="http://schemas.microsoft.com/office/drawing/2014/main" id="{24624CF9-6D70-4211-A650-E9BE2C10FB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4" name="Footer Placeholder 8">
            <a:extLst>
              <a:ext uri="{FF2B5EF4-FFF2-40B4-BE49-F238E27FC236}">
                <a16:creationId xmlns:a16="http://schemas.microsoft.com/office/drawing/2014/main" id="{7C762785-DDF5-4011-8148-9210798831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5" name="Slide Number Placeholder 9">
            <a:extLst>
              <a:ext uri="{FF2B5EF4-FFF2-40B4-BE49-F238E27FC236}">
                <a16:creationId xmlns:a16="http://schemas.microsoft.com/office/drawing/2014/main" id="{93579AEC-628E-4D68-BC23-268E889C46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09021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/>
              <a:t>Modifiez le style du titre</a:t>
            </a:r>
            <a:endParaRPr lang="en-GB" dirty="0"/>
          </a:p>
        </p:txBody>
      </p:sp>
      <p:sp>
        <p:nvSpPr>
          <p:cNvPr id="4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439923" y="1874170"/>
            <a:ext cx="2378297" cy="1388917"/>
          </a:xfrm>
        </p:spPr>
        <p:txBody>
          <a:bodyPr lIns="0" tIns="0" rIns="0" bIns="0">
            <a:noAutofit/>
          </a:bodyPr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17813" y="1874170"/>
            <a:ext cx="2378297" cy="1388917"/>
          </a:xfrm>
        </p:spPr>
        <p:txBody>
          <a:bodyPr lIns="0" tIns="0" rIns="0" bIns="0">
            <a:noAutofit/>
          </a:bodyPr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5395703" y="1874170"/>
            <a:ext cx="2378297" cy="1388917"/>
          </a:xfrm>
        </p:spPr>
        <p:txBody>
          <a:bodyPr lIns="0" tIns="0" rIns="0" bIns="0">
            <a:noAutofit/>
          </a:bodyPr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7873594" y="1874170"/>
            <a:ext cx="2378297" cy="1388917"/>
          </a:xfrm>
        </p:spPr>
        <p:txBody>
          <a:bodyPr lIns="0" tIns="0" rIns="0" bIns="0">
            <a:noAutofit/>
          </a:bodyPr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439923" y="3443852"/>
            <a:ext cx="2385723" cy="359084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  <a:latin typeface="+mj-lt"/>
              </a:defRPr>
            </a:lvl1pPr>
            <a:lvl2pPr>
              <a:spcAft>
                <a:spcPts val="0"/>
              </a:spcAft>
              <a:defRPr/>
            </a:lvl2pPr>
            <a:lvl3pPr marL="0" indent="0">
              <a:spcAft>
                <a:spcPts val="0"/>
              </a:spcAft>
              <a:buNone/>
              <a:defRPr/>
            </a:lvl3pPr>
            <a:lvl4pPr marL="227366" indent="-227366">
              <a:spcAft>
                <a:spcPts val="0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0"/>
              </a:spcAft>
              <a:defRPr baseline="0"/>
            </a:lvl5pPr>
            <a:lvl6pPr marL="459371" indent="-227366">
              <a:spcAft>
                <a:spcPts val="0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0"/>
              </a:spcAft>
              <a:defRPr/>
            </a:lvl7pPr>
            <a:lvl8pPr marL="459371" indent="-227366">
              <a:spcAft>
                <a:spcPts val="0"/>
              </a:spcAft>
              <a:defRPr/>
            </a:lvl8pPr>
            <a:lvl9pPr marL="459371" indent="-227366">
              <a:spcAft>
                <a:spcPts val="0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5406843" y="3439830"/>
            <a:ext cx="2378297" cy="3594868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0"/>
              </a:spcAft>
              <a:defRPr/>
            </a:lvl2pPr>
            <a:lvl3pPr marL="0" indent="0">
              <a:spcAft>
                <a:spcPts val="0"/>
              </a:spcAft>
              <a:buNone/>
              <a:defRPr/>
            </a:lvl3pPr>
            <a:lvl4pPr marL="227366" indent="-227366">
              <a:spcAft>
                <a:spcPts val="0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0"/>
              </a:spcAft>
              <a:defRPr baseline="0"/>
            </a:lvl5pPr>
            <a:lvl6pPr marL="459371" indent="-227366">
              <a:spcAft>
                <a:spcPts val="0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0"/>
              </a:spcAft>
              <a:defRPr/>
            </a:lvl7pPr>
            <a:lvl8pPr marL="459371" indent="-227366">
              <a:spcAft>
                <a:spcPts val="0"/>
              </a:spcAft>
              <a:defRPr/>
            </a:lvl8pPr>
            <a:lvl9pPr marL="459371" indent="-227366">
              <a:spcAft>
                <a:spcPts val="0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2927096" y="3443852"/>
            <a:ext cx="2378297" cy="3590845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0"/>
              </a:spcAft>
              <a:defRPr/>
            </a:lvl2pPr>
            <a:lvl3pPr marL="0" indent="0">
              <a:spcAft>
                <a:spcPts val="0"/>
              </a:spcAft>
              <a:buNone/>
              <a:defRPr/>
            </a:lvl3pPr>
            <a:lvl4pPr marL="227366" indent="-227366">
              <a:spcAft>
                <a:spcPts val="0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0"/>
              </a:spcAft>
              <a:defRPr baseline="0"/>
            </a:lvl5pPr>
            <a:lvl6pPr marL="459371" indent="-227366">
              <a:spcAft>
                <a:spcPts val="0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0"/>
              </a:spcAft>
              <a:defRPr/>
            </a:lvl7pPr>
            <a:lvl8pPr marL="459371" indent="-227366">
              <a:spcAft>
                <a:spcPts val="0"/>
              </a:spcAft>
              <a:defRPr/>
            </a:lvl8pPr>
            <a:lvl9pPr marL="459371" indent="-227366">
              <a:spcAft>
                <a:spcPts val="0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7886589" y="3426554"/>
            <a:ext cx="2365303" cy="3608141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0"/>
              </a:spcAft>
              <a:defRPr/>
            </a:lvl2pPr>
            <a:lvl3pPr marL="0" indent="0">
              <a:spcAft>
                <a:spcPts val="0"/>
              </a:spcAft>
              <a:buNone/>
              <a:defRPr/>
            </a:lvl3pPr>
            <a:lvl4pPr marL="227366" indent="-227366">
              <a:spcAft>
                <a:spcPts val="0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0"/>
              </a:spcAft>
              <a:defRPr baseline="0"/>
            </a:lvl5pPr>
            <a:lvl6pPr marL="459371" indent="-227366">
              <a:spcAft>
                <a:spcPts val="0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0"/>
              </a:spcAft>
              <a:defRPr/>
            </a:lvl7pPr>
            <a:lvl8pPr marL="459371" indent="-227366">
              <a:spcAft>
                <a:spcPts val="0"/>
              </a:spcAft>
              <a:defRPr/>
            </a:lvl8pPr>
            <a:lvl9pPr marL="459371" indent="-227366">
              <a:spcAft>
                <a:spcPts val="0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21" hasCustomPrompt="1"/>
          </p:nvPr>
        </p:nvSpPr>
        <p:spPr>
          <a:xfrm>
            <a:off x="439923" y="649224"/>
            <a:ext cx="9811967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7" name="Date Placeholder 7">
            <a:extLst>
              <a:ext uri="{FF2B5EF4-FFF2-40B4-BE49-F238E27FC236}">
                <a16:creationId xmlns:a16="http://schemas.microsoft.com/office/drawing/2014/main" id="{6CEA9E4F-59F0-4D08-83DF-EC879D57E8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8" name="Footer Placeholder 8">
            <a:extLst>
              <a:ext uri="{FF2B5EF4-FFF2-40B4-BE49-F238E27FC236}">
                <a16:creationId xmlns:a16="http://schemas.microsoft.com/office/drawing/2014/main" id="{CAFBA71F-4368-43FD-9156-937E0C9D4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9" name="Slide Number Placeholder 9">
            <a:extLst>
              <a:ext uri="{FF2B5EF4-FFF2-40B4-BE49-F238E27FC236}">
                <a16:creationId xmlns:a16="http://schemas.microsoft.com/office/drawing/2014/main" id="{282A4A18-9409-4068-806C-99A7916478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2370507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profi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4" name="Rectangle 3"/>
          <p:cNvSpPr/>
          <p:nvPr/>
        </p:nvSpPr>
        <p:spPr>
          <a:xfrm>
            <a:off x="441985" y="1881842"/>
            <a:ext cx="4819735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58232" y="1874170"/>
            <a:ext cx="4801377" cy="671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1985" y="4481100"/>
            <a:ext cx="4819735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58232" y="4481100"/>
            <a:ext cx="4801377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25"/>
          </p:nvPr>
        </p:nvSpPr>
        <p:spPr>
          <a:xfrm>
            <a:off x="439923" y="2072586"/>
            <a:ext cx="1725844" cy="1627017"/>
          </a:xfrm>
        </p:spPr>
        <p:txBody>
          <a:bodyPr/>
          <a:lstStyle>
            <a:lvl1pPr algn="ctr">
              <a:defRPr/>
            </a:lvl1pPr>
          </a:lstStyle>
          <a:p>
            <a:r>
              <a:rPr lang="fr-FR"/>
              <a:t>Cliquez sur l'icône pour ajouter une image</a:t>
            </a:r>
            <a:endParaRPr lang="en-GB" dirty="0"/>
          </a:p>
        </p:txBody>
      </p:sp>
      <p:sp>
        <p:nvSpPr>
          <p:cNvPr id="9" name="Picture Placeholder 11"/>
          <p:cNvSpPr>
            <a:spLocks noGrp="1"/>
          </p:cNvSpPr>
          <p:nvPr>
            <p:ph type="pic" sz="quarter" idx="27"/>
          </p:nvPr>
        </p:nvSpPr>
        <p:spPr>
          <a:xfrm>
            <a:off x="5458231" y="2072586"/>
            <a:ext cx="1725844" cy="1627017"/>
          </a:xfrm>
        </p:spPr>
        <p:txBody>
          <a:bodyPr/>
          <a:lstStyle>
            <a:lvl1pPr algn="ctr">
              <a:defRPr/>
            </a:lvl1pPr>
          </a:lstStyle>
          <a:p>
            <a:r>
              <a:rPr lang="fr-FR"/>
              <a:t>Cliquez sur l'icône pour ajouter une image</a:t>
            </a:r>
            <a:endParaRPr lang="en-GB" dirty="0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29"/>
          </p:nvPr>
        </p:nvSpPr>
        <p:spPr>
          <a:xfrm>
            <a:off x="439923" y="4691686"/>
            <a:ext cx="1725844" cy="1627017"/>
          </a:xfrm>
        </p:spPr>
        <p:txBody>
          <a:bodyPr/>
          <a:lstStyle>
            <a:lvl1pPr algn="ctr">
              <a:defRPr/>
            </a:lvl1pPr>
          </a:lstStyle>
          <a:p>
            <a:r>
              <a:rPr lang="fr-FR"/>
              <a:t>Cliquez sur l'icône pour ajouter une image</a:t>
            </a:r>
            <a:endParaRPr lang="en-GB" dirty="0"/>
          </a:p>
        </p:txBody>
      </p:sp>
      <p:sp>
        <p:nvSpPr>
          <p:cNvPr id="11" name="Picture Placeholder 11"/>
          <p:cNvSpPr>
            <a:spLocks noGrp="1"/>
          </p:cNvSpPr>
          <p:nvPr>
            <p:ph type="pic" sz="quarter" idx="31"/>
          </p:nvPr>
        </p:nvSpPr>
        <p:spPr>
          <a:xfrm>
            <a:off x="5458231" y="4691686"/>
            <a:ext cx="1725844" cy="1627017"/>
          </a:xfrm>
        </p:spPr>
        <p:txBody>
          <a:bodyPr/>
          <a:lstStyle>
            <a:lvl1pPr algn="ctr">
              <a:defRPr/>
            </a:lvl1pPr>
          </a:lstStyle>
          <a:p>
            <a:r>
              <a:rPr lang="fr-FR"/>
              <a:t>Cliquez sur l'icône pour ajouter une image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2"/>
          </p:nvPr>
        </p:nvSpPr>
        <p:spPr>
          <a:xfrm>
            <a:off x="2376236" y="2072587"/>
            <a:ext cx="2883422" cy="2142900"/>
          </a:xfrm>
        </p:spPr>
        <p:txBody>
          <a:bodyPr/>
          <a:lstStyle>
            <a:lvl1pPr>
              <a:spcAft>
                <a:spcPts val="0"/>
              </a:spcAft>
              <a:defRPr b="1">
                <a:latin typeface="+mj-lt"/>
              </a:defRPr>
            </a:lvl1pPr>
            <a:lvl2pPr>
              <a:spcAft>
                <a:spcPts val="0"/>
              </a:spcAft>
              <a:defRPr b="0"/>
            </a:lvl2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33"/>
          </p:nvPr>
        </p:nvSpPr>
        <p:spPr>
          <a:xfrm>
            <a:off x="7363391" y="2072587"/>
            <a:ext cx="2896219" cy="2142900"/>
          </a:xfrm>
        </p:spPr>
        <p:txBody>
          <a:bodyPr/>
          <a:lstStyle>
            <a:lvl1pPr>
              <a:spcAft>
                <a:spcPts val="0"/>
              </a:spcAft>
              <a:defRPr b="1"/>
            </a:lvl1pPr>
            <a:lvl2pPr>
              <a:spcAft>
                <a:spcPts val="0"/>
              </a:spcAft>
              <a:defRPr b="0"/>
            </a:lvl2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34"/>
          </p:nvPr>
        </p:nvSpPr>
        <p:spPr>
          <a:xfrm>
            <a:off x="2376236" y="4691687"/>
            <a:ext cx="2883422" cy="2142900"/>
          </a:xfrm>
        </p:spPr>
        <p:txBody>
          <a:bodyPr/>
          <a:lstStyle>
            <a:lvl1pPr>
              <a:spcAft>
                <a:spcPts val="0"/>
              </a:spcAft>
              <a:defRPr b="1"/>
            </a:lvl1pPr>
            <a:lvl2pPr>
              <a:spcAft>
                <a:spcPts val="0"/>
              </a:spcAft>
              <a:defRPr b="0"/>
            </a:lvl2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35"/>
          </p:nvPr>
        </p:nvSpPr>
        <p:spPr>
          <a:xfrm>
            <a:off x="7363391" y="4691687"/>
            <a:ext cx="2896219" cy="2142900"/>
          </a:xfrm>
        </p:spPr>
        <p:txBody>
          <a:bodyPr/>
          <a:lstStyle>
            <a:lvl1pPr>
              <a:spcAft>
                <a:spcPts val="0"/>
              </a:spcAft>
              <a:defRPr b="1"/>
            </a:lvl1pPr>
            <a:lvl2pPr>
              <a:spcAft>
                <a:spcPts val="0"/>
              </a:spcAft>
              <a:defRPr b="0"/>
            </a:lvl2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788858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A76EEA-1E52-4D3C-80ED-6243878A60CE}"/>
              </a:ext>
            </a:extLst>
          </p:cNvPr>
          <p:cNvSpPr/>
          <p:nvPr/>
        </p:nvSpPr>
        <p:spPr>
          <a:xfrm>
            <a:off x="439923" y="1881842"/>
            <a:ext cx="4819735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1C3849E-5B87-4E89-A696-B1A8AE50A843}"/>
              </a:ext>
            </a:extLst>
          </p:cNvPr>
          <p:cNvSpPr/>
          <p:nvPr/>
        </p:nvSpPr>
        <p:spPr>
          <a:xfrm>
            <a:off x="5458232" y="1874170"/>
            <a:ext cx="4801377" cy="671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37EC39-0EB2-483C-9B36-B0052D120453}"/>
              </a:ext>
            </a:extLst>
          </p:cNvPr>
          <p:cNvSpPr/>
          <p:nvPr/>
        </p:nvSpPr>
        <p:spPr>
          <a:xfrm>
            <a:off x="439923" y="4481100"/>
            <a:ext cx="4819735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0D336B3-2575-4F6E-9BAD-8C32D75B6E63}"/>
              </a:ext>
            </a:extLst>
          </p:cNvPr>
          <p:cNvSpPr/>
          <p:nvPr/>
        </p:nvSpPr>
        <p:spPr>
          <a:xfrm>
            <a:off x="5458232" y="4481100"/>
            <a:ext cx="4801377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25" name="Date Placeholder 7">
            <a:extLst>
              <a:ext uri="{FF2B5EF4-FFF2-40B4-BE49-F238E27FC236}">
                <a16:creationId xmlns:a16="http://schemas.microsoft.com/office/drawing/2014/main" id="{CBDC6718-CD9E-4364-AECA-A7D373D5BE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26" name="Footer Placeholder 8">
            <a:extLst>
              <a:ext uri="{FF2B5EF4-FFF2-40B4-BE49-F238E27FC236}">
                <a16:creationId xmlns:a16="http://schemas.microsoft.com/office/drawing/2014/main" id="{C148113E-7764-4986-85D9-B371FA6485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27" name="Slide Number Placeholder 9">
            <a:extLst>
              <a:ext uri="{FF2B5EF4-FFF2-40B4-BE49-F238E27FC236}">
                <a16:creationId xmlns:a16="http://schemas.microsoft.com/office/drawing/2014/main" id="{F9942D63-C1A4-465E-8957-901189ACC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008110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39923" y="1874171"/>
            <a:ext cx="3240956" cy="2173407"/>
          </a:xfrm>
        </p:spPr>
        <p:txBody>
          <a:bodyPr/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7021237" y="1874171"/>
            <a:ext cx="3230655" cy="2173407"/>
          </a:xfrm>
        </p:spPr>
        <p:txBody>
          <a:bodyPr/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778785" y="1874171"/>
            <a:ext cx="3207544" cy="2173407"/>
          </a:xfrm>
        </p:spPr>
        <p:txBody>
          <a:bodyPr/>
          <a:lstStyle/>
          <a:p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9" name="Text Placeholder 18"/>
          <p:cNvSpPr>
            <a:spLocks noGrp="1"/>
          </p:cNvSpPr>
          <p:nvPr>
            <p:ph idx="1" hasCustomPrompt="1"/>
          </p:nvPr>
        </p:nvSpPr>
        <p:spPr>
          <a:xfrm>
            <a:off x="439923" y="4224318"/>
            <a:ext cx="3230651" cy="23095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3" name="Text Placeholder 18"/>
          <p:cNvSpPr>
            <a:spLocks noGrp="1"/>
          </p:cNvSpPr>
          <p:nvPr>
            <p:ph idx="16" hasCustomPrompt="1"/>
          </p:nvPr>
        </p:nvSpPr>
        <p:spPr>
          <a:xfrm>
            <a:off x="3773632" y="4224318"/>
            <a:ext cx="3207544" cy="23095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Text Placeholder 18"/>
          <p:cNvSpPr>
            <a:spLocks noGrp="1"/>
          </p:cNvSpPr>
          <p:nvPr>
            <p:ph idx="17" hasCustomPrompt="1"/>
          </p:nvPr>
        </p:nvSpPr>
        <p:spPr>
          <a:xfrm>
            <a:off x="7021237" y="4224318"/>
            <a:ext cx="3230655" cy="23095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8" hasCustomPrompt="1"/>
          </p:nvPr>
        </p:nvSpPr>
        <p:spPr>
          <a:xfrm>
            <a:off x="439923" y="649224"/>
            <a:ext cx="9788858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6" name="Date Placeholder 7">
            <a:extLst>
              <a:ext uri="{FF2B5EF4-FFF2-40B4-BE49-F238E27FC236}">
                <a16:creationId xmlns:a16="http://schemas.microsoft.com/office/drawing/2014/main" id="{9B5C8316-3CEF-4DBC-BF1A-47B2342949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7" name="Footer Placeholder 8">
            <a:extLst>
              <a:ext uri="{FF2B5EF4-FFF2-40B4-BE49-F238E27FC236}">
                <a16:creationId xmlns:a16="http://schemas.microsoft.com/office/drawing/2014/main" id="{CC6C909E-D857-46B3-B524-8F4D0466CE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8" name="Slide Number Placeholder 9">
            <a:extLst>
              <a:ext uri="{FF2B5EF4-FFF2-40B4-BE49-F238E27FC236}">
                <a16:creationId xmlns:a16="http://schemas.microsoft.com/office/drawing/2014/main" id="{E469438D-A5E2-4F64-BD77-F25CEA2C6E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8793766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317524C9-DD10-403F-A87D-207150BFD2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B86EFAE8-ABBA-4E2F-80F6-EC40FFDEB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1C1BF10A-1652-4030-AB20-071B6A48C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82936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439923" y="320040"/>
            <a:ext cx="9811966" cy="338554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317524C9-DD10-403F-A87D-207150BFD2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B86EFAE8-ABBA-4E2F-80F6-EC40FFDEB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1C1BF10A-1652-4030-AB20-071B6A48C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091828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alifications 2 x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439923" y="2047982"/>
            <a:ext cx="4794149" cy="1868920"/>
          </a:xfrm>
        </p:spPr>
        <p:txBody>
          <a:bodyPr/>
          <a:lstStyle>
            <a:lvl1pPr>
              <a:spcAft>
                <a:spcPts val="1289"/>
              </a:spcAft>
              <a:defRPr b="1">
                <a:solidFill>
                  <a:schemeClr val="accent1"/>
                </a:solidFill>
                <a:latin typeface="+mj-lt"/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5477621" y="2047982"/>
            <a:ext cx="4774270" cy="1868920"/>
          </a:xfrm>
        </p:spPr>
        <p:txBody>
          <a:bodyPr/>
          <a:lstStyle>
            <a:lvl1pPr>
              <a:spcAft>
                <a:spcPts val="1289"/>
              </a:spcAft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4" name="Rectangle 3"/>
          <p:cNvSpPr/>
          <p:nvPr/>
        </p:nvSpPr>
        <p:spPr>
          <a:xfrm>
            <a:off x="441985" y="1879864"/>
            <a:ext cx="4794149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7620" y="1879864"/>
            <a:ext cx="4781988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6" name="Picture Placeholder 29"/>
          <p:cNvSpPr>
            <a:spLocks noGrp="1"/>
          </p:cNvSpPr>
          <p:nvPr>
            <p:ph type="pic" sz="quarter" idx="19" hasCustomPrompt="1"/>
          </p:nvPr>
        </p:nvSpPr>
        <p:spPr>
          <a:xfrm>
            <a:off x="4182621" y="2054624"/>
            <a:ext cx="1061295" cy="605474"/>
          </a:xfrm>
        </p:spPr>
        <p:txBody>
          <a:bodyPr/>
          <a:lstStyle>
            <a:lvl1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89"/>
              </a:spcAft>
              <a:buClrTx/>
              <a:buSzTx/>
              <a:buFont typeface="Arial" panose="020B0604020202020204" pitchFamily="34" charset="0"/>
              <a:buNone/>
              <a:tabLst/>
              <a:defRPr sz="1160"/>
            </a:lvl1pPr>
          </a:lstStyle>
          <a:p>
            <a:pPr>
              <a:spcBef>
                <a:spcPct val="0"/>
              </a:spcBef>
            </a:pPr>
            <a:r>
              <a:rPr lang="en-US" sz="1547" noProof="0" dirty="0">
                <a:solidFill>
                  <a:schemeClr val="bg1"/>
                </a:solidFill>
              </a:rPr>
              <a:t>Co-brand</a:t>
            </a:r>
            <a:br>
              <a:rPr lang="en-US" sz="1547" noProof="0" dirty="0">
                <a:solidFill>
                  <a:schemeClr val="bg1"/>
                </a:solidFill>
              </a:rPr>
            </a:br>
            <a:r>
              <a:rPr lang="en-US" sz="1547" noProof="0" dirty="0">
                <a:solidFill>
                  <a:schemeClr val="bg1"/>
                </a:solidFill>
              </a:rPr>
              <a:t>Logo</a:t>
            </a:r>
          </a:p>
          <a:p>
            <a:endParaRPr lang="en-US" noProof="0" dirty="0"/>
          </a:p>
        </p:txBody>
      </p:sp>
      <p:sp>
        <p:nvSpPr>
          <p:cNvPr id="7" name="Picture Placeholder 29"/>
          <p:cNvSpPr>
            <a:spLocks noGrp="1"/>
          </p:cNvSpPr>
          <p:nvPr>
            <p:ph type="pic" sz="quarter" idx="20" hasCustomPrompt="1"/>
          </p:nvPr>
        </p:nvSpPr>
        <p:spPr>
          <a:xfrm>
            <a:off x="9141902" y="2047984"/>
            <a:ext cx="1091071" cy="605474"/>
          </a:xfrm>
        </p:spPr>
        <p:txBody>
          <a:bodyPr/>
          <a:lstStyle>
            <a:lvl1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89"/>
              </a:spcAft>
              <a:buClrTx/>
              <a:buSzTx/>
              <a:buFont typeface="Arial" panose="020B0604020202020204" pitchFamily="34" charset="0"/>
              <a:buNone/>
              <a:tabLst/>
              <a:defRPr sz="1160"/>
            </a:lvl1pPr>
          </a:lstStyle>
          <a:p>
            <a:pPr>
              <a:spcBef>
                <a:spcPct val="0"/>
              </a:spcBef>
            </a:pPr>
            <a:r>
              <a:rPr lang="en-US" sz="1547" noProof="0" dirty="0">
                <a:solidFill>
                  <a:schemeClr val="bg1"/>
                </a:solidFill>
              </a:rPr>
              <a:t>Co-brand</a:t>
            </a:r>
            <a:br>
              <a:rPr lang="en-US" sz="1547" noProof="0" dirty="0">
                <a:solidFill>
                  <a:schemeClr val="bg1"/>
                </a:solidFill>
              </a:rPr>
            </a:br>
            <a:r>
              <a:rPr lang="en-US" sz="1547" noProof="0" dirty="0">
                <a:solidFill>
                  <a:schemeClr val="bg1"/>
                </a:solidFill>
              </a:rPr>
              <a:t>Logo</a:t>
            </a:r>
          </a:p>
          <a:p>
            <a:endParaRPr lang="en-US" noProof="0" dirty="0"/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BDB6A6-081D-47AE-B102-5F147C322548}"/>
              </a:ext>
            </a:extLst>
          </p:cNvPr>
          <p:cNvSpPr/>
          <p:nvPr/>
        </p:nvSpPr>
        <p:spPr>
          <a:xfrm>
            <a:off x="439923" y="1879864"/>
            <a:ext cx="4794149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D793F86-C856-4EF0-B7D3-046C51438F3B}"/>
              </a:ext>
            </a:extLst>
          </p:cNvPr>
          <p:cNvSpPr/>
          <p:nvPr/>
        </p:nvSpPr>
        <p:spPr>
          <a:xfrm>
            <a:off x="5477620" y="1879864"/>
            <a:ext cx="4781988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5" name="Date Placeholder 7">
            <a:extLst>
              <a:ext uri="{FF2B5EF4-FFF2-40B4-BE49-F238E27FC236}">
                <a16:creationId xmlns:a16="http://schemas.microsoft.com/office/drawing/2014/main" id="{67CEC321-A536-4D16-A5D7-8EDA1A9A6C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7" name="Footer Placeholder 8">
            <a:extLst>
              <a:ext uri="{FF2B5EF4-FFF2-40B4-BE49-F238E27FC236}">
                <a16:creationId xmlns:a16="http://schemas.microsoft.com/office/drawing/2014/main" id="{A3A04753-70FD-46E2-B3FE-FEF33BD075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8" name="Slide Number Placeholder 9">
            <a:extLst>
              <a:ext uri="{FF2B5EF4-FFF2-40B4-BE49-F238E27FC236}">
                <a16:creationId xmlns:a16="http://schemas.microsoft.com/office/drawing/2014/main" id="{1C6415DA-9C37-40C1-ABEF-E4C3F41AD3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953095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alifications 2 x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439923" y="2047982"/>
            <a:ext cx="4796005" cy="1868920"/>
          </a:xfrm>
        </p:spPr>
        <p:txBody>
          <a:bodyPr/>
          <a:lstStyle>
            <a:lvl1pPr>
              <a:spcAft>
                <a:spcPts val="1289"/>
              </a:spcAft>
              <a:defRPr b="1">
                <a:solidFill>
                  <a:schemeClr val="accent1"/>
                </a:solidFill>
                <a:latin typeface="+mj-lt"/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5477621" y="2047982"/>
            <a:ext cx="4783488" cy="1868920"/>
          </a:xfrm>
        </p:spPr>
        <p:txBody>
          <a:bodyPr/>
          <a:lstStyle>
            <a:lvl1pPr>
              <a:spcAft>
                <a:spcPts val="1289"/>
              </a:spcAft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/>
              <a:t>Modifiez le style du titre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1985" y="1879864"/>
            <a:ext cx="4794149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7620" y="1879864"/>
            <a:ext cx="4781988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7" name="Picture Placeholder 29"/>
          <p:cNvSpPr>
            <a:spLocks noGrp="1"/>
          </p:cNvSpPr>
          <p:nvPr>
            <p:ph type="pic" sz="quarter" idx="20" hasCustomPrompt="1"/>
          </p:nvPr>
        </p:nvSpPr>
        <p:spPr>
          <a:xfrm>
            <a:off x="9141902" y="2047984"/>
            <a:ext cx="1091071" cy="605474"/>
          </a:xfrm>
        </p:spPr>
        <p:txBody>
          <a:bodyPr/>
          <a:lstStyle>
            <a:lvl1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89"/>
              </a:spcAft>
              <a:buClrTx/>
              <a:buSzTx/>
              <a:buFont typeface="Arial" panose="020B0604020202020204" pitchFamily="34" charset="0"/>
              <a:buNone/>
              <a:tabLst/>
              <a:defRPr sz="1160"/>
            </a:lvl1pPr>
          </a:lstStyle>
          <a:p>
            <a:pPr>
              <a:spcBef>
                <a:spcPct val="0"/>
              </a:spcBef>
            </a:pPr>
            <a:r>
              <a:rPr lang="en-US" sz="1547" dirty="0">
                <a:solidFill>
                  <a:schemeClr val="bg1"/>
                </a:solidFill>
              </a:rPr>
              <a:t>Co-brand</a:t>
            </a:r>
            <a:br>
              <a:rPr lang="en-US" sz="1547" dirty="0">
                <a:solidFill>
                  <a:schemeClr val="bg1"/>
                </a:solidFill>
              </a:rPr>
            </a:br>
            <a:r>
              <a:rPr lang="en-US" sz="1547" dirty="0">
                <a:solidFill>
                  <a:schemeClr val="bg1"/>
                </a:solidFill>
              </a:rPr>
              <a:t>Logo</a:t>
            </a:r>
          </a:p>
          <a:p>
            <a:endParaRPr lang="en-GB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9923" y="4684487"/>
            <a:ext cx="4794149" cy="1868920"/>
          </a:xfrm>
        </p:spPr>
        <p:txBody>
          <a:bodyPr/>
          <a:lstStyle>
            <a:lvl1pPr>
              <a:spcAft>
                <a:spcPts val="1289"/>
              </a:spcAft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23"/>
          </p:nvPr>
        </p:nvSpPr>
        <p:spPr>
          <a:xfrm>
            <a:off x="5477621" y="4684487"/>
            <a:ext cx="4781989" cy="1868920"/>
          </a:xfrm>
        </p:spPr>
        <p:txBody>
          <a:bodyPr/>
          <a:lstStyle>
            <a:lvl1pPr>
              <a:spcAft>
                <a:spcPts val="1289"/>
              </a:spcAft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41986" y="4523369"/>
            <a:ext cx="4796007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477621" y="4523369"/>
            <a:ext cx="4774761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GB" sz="1418" dirty="0">
              <a:solidFill>
                <a:schemeClr val="bg1"/>
              </a:solidFill>
            </a:endParaRPr>
          </a:p>
        </p:txBody>
      </p:sp>
      <p:sp>
        <p:nvSpPr>
          <p:cNvPr id="14" name="Picture Placeholder 29"/>
          <p:cNvSpPr>
            <a:spLocks noGrp="1"/>
          </p:cNvSpPr>
          <p:nvPr>
            <p:ph type="pic" sz="quarter" idx="24" hasCustomPrompt="1"/>
          </p:nvPr>
        </p:nvSpPr>
        <p:spPr>
          <a:xfrm>
            <a:off x="4169469" y="4691129"/>
            <a:ext cx="1086879" cy="605474"/>
          </a:xfrm>
        </p:spPr>
        <p:txBody>
          <a:bodyPr/>
          <a:lstStyle>
            <a:lvl1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89"/>
              </a:spcAft>
              <a:buClrTx/>
              <a:buSzTx/>
              <a:buFont typeface="Arial" panose="020B0604020202020204" pitchFamily="34" charset="0"/>
              <a:buNone/>
              <a:tabLst/>
              <a:defRPr sz="1160"/>
            </a:lvl1pPr>
          </a:lstStyle>
          <a:p>
            <a:pPr>
              <a:spcBef>
                <a:spcPct val="0"/>
              </a:spcBef>
            </a:pPr>
            <a:r>
              <a:rPr lang="en-US" sz="1547" dirty="0">
                <a:solidFill>
                  <a:schemeClr val="bg1"/>
                </a:solidFill>
              </a:rPr>
              <a:t>Co-brand</a:t>
            </a:r>
            <a:br>
              <a:rPr lang="en-US" sz="1547" dirty="0">
                <a:solidFill>
                  <a:schemeClr val="bg1"/>
                </a:solidFill>
              </a:rPr>
            </a:br>
            <a:r>
              <a:rPr lang="en-US" sz="1547" dirty="0">
                <a:solidFill>
                  <a:schemeClr val="bg1"/>
                </a:solidFill>
              </a:rPr>
              <a:t>Logo</a:t>
            </a:r>
          </a:p>
          <a:p>
            <a:endParaRPr lang="en-GB" dirty="0"/>
          </a:p>
        </p:txBody>
      </p:sp>
      <p:sp>
        <p:nvSpPr>
          <p:cNvPr id="15" name="Picture Placeholder 29"/>
          <p:cNvSpPr>
            <a:spLocks noGrp="1"/>
          </p:cNvSpPr>
          <p:nvPr>
            <p:ph type="pic" sz="quarter" idx="25" hasCustomPrompt="1"/>
          </p:nvPr>
        </p:nvSpPr>
        <p:spPr>
          <a:xfrm>
            <a:off x="9141901" y="4684489"/>
            <a:ext cx="1091070" cy="605474"/>
          </a:xfrm>
        </p:spPr>
        <p:txBody>
          <a:bodyPr/>
          <a:lstStyle>
            <a:lvl1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89"/>
              </a:spcAft>
              <a:buClrTx/>
              <a:buSzTx/>
              <a:buFont typeface="Arial" panose="020B0604020202020204" pitchFamily="34" charset="0"/>
              <a:buNone/>
              <a:tabLst/>
              <a:defRPr sz="1160"/>
            </a:lvl1pPr>
          </a:lstStyle>
          <a:p>
            <a:pPr>
              <a:spcBef>
                <a:spcPct val="0"/>
              </a:spcBef>
            </a:pPr>
            <a:r>
              <a:rPr lang="en-US" sz="1547" dirty="0">
                <a:solidFill>
                  <a:schemeClr val="bg1"/>
                </a:solidFill>
              </a:rPr>
              <a:t>Co-brand</a:t>
            </a:r>
            <a:br>
              <a:rPr lang="en-US" sz="1547" dirty="0">
                <a:solidFill>
                  <a:schemeClr val="bg1"/>
                </a:solidFill>
              </a:rPr>
            </a:br>
            <a:r>
              <a:rPr lang="en-US" sz="1547" dirty="0">
                <a:solidFill>
                  <a:schemeClr val="bg1"/>
                </a:solidFill>
              </a:rPr>
              <a:t>Logo</a:t>
            </a:r>
          </a:p>
          <a:p>
            <a:endParaRPr lang="en-GB" dirty="0"/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9684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7" name="Picture Placeholder 29"/>
          <p:cNvSpPr>
            <a:spLocks noGrp="1"/>
          </p:cNvSpPr>
          <p:nvPr>
            <p:ph type="pic" sz="quarter" idx="19" hasCustomPrompt="1"/>
          </p:nvPr>
        </p:nvSpPr>
        <p:spPr>
          <a:xfrm>
            <a:off x="4182621" y="2054624"/>
            <a:ext cx="1061295" cy="605474"/>
          </a:xfrm>
        </p:spPr>
        <p:txBody>
          <a:bodyPr/>
          <a:lstStyle>
            <a:lvl1pPr marL="0" marR="0" indent="0" algn="l" defTabSz="11785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89"/>
              </a:spcAft>
              <a:buClrTx/>
              <a:buSzTx/>
              <a:buFont typeface="Arial" panose="020B0604020202020204" pitchFamily="34" charset="0"/>
              <a:buNone/>
              <a:tabLst/>
              <a:defRPr sz="1160"/>
            </a:lvl1pPr>
          </a:lstStyle>
          <a:p>
            <a:pPr>
              <a:spcBef>
                <a:spcPct val="0"/>
              </a:spcBef>
            </a:pPr>
            <a:r>
              <a:rPr lang="en-US" sz="1547" dirty="0">
                <a:solidFill>
                  <a:schemeClr val="bg1"/>
                </a:solidFill>
              </a:rPr>
              <a:t>Co-brand</a:t>
            </a:r>
            <a:br>
              <a:rPr lang="en-US" sz="1547" dirty="0">
                <a:solidFill>
                  <a:schemeClr val="bg1"/>
                </a:solidFill>
              </a:rPr>
            </a:br>
            <a:r>
              <a:rPr lang="en-US" sz="1547" dirty="0">
                <a:solidFill>
                  <a:schemeClr val="bg1"/>
                </a:solidFill>
              </a:rPr>
              <a:t>Logo</a:t>
            </a:r>
          </a:p>
          <a:p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85C88C-90C6-43DC-9A4C-58A4C0BA1F97}"/>
              </a:ext>
            </a:extLst>
          </p:cNvPr>
          <p:cNvSpPr/>
          <p:nvPr/>
        </p:nvSpPr>
        <p:spPr>
          <a:xfrm>
            <a:off x="439923" y="1879864"/>
            <a:ext cx="4794149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93583D3-2ECA-4EAE-ABCB-5AE52087BD26}"/>
              </a:ext>
            </a:extLst>
          </p:cNvPr>
          <p:cNvSpPr/>
          <p:nvPr/>
        </p:nvSpPr>
        <p:spPr>
          <a:xfrm>
            <a:off x="5477620" y="1879864"/>
            <a:ext cx="4781988" cy="584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72F893-FB10-474A-AC95-BCC33ECE8AAB}"/>
              </a:ext>
            </a:extLst>
          </p:cNvPr>
          <p:cNvSpPr/>
          <p:nvPr/>
        </p:nvSpPr>
        <p:spPr>
          <a:xfrm>
            <a:off x="439923" y="4523369"/>
            <a:ext cx="4796007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BD7F804-E5A5-48DB-81A1-D1AC213808D6}"/>
              </a:ext>
            </a:extLst>
          </p:cNvPr>
          <p:cNvSpPr/>
          <p:nvPr/>
        </p:nvSpPr>
        <p:spPr>
          <a:xfrm>
            <a:off x="5477621" y="4523369"/>
            <a:ext cx="4774761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89"/>
              </a:spcAft>
            </a:pPr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25" name="Date Placeholder 7">
            <a:extLst>
              <a:ext uri="{FF2B5EF4-FFF2-40B4-BE49-F238E27FC236}">
                <a16:creationId xmlns:a16="http://schemas.microsoft.com/office/drawing/2014/main" id="{DCEDF1EA-9CD5-48DB-A1FD-614EB94055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26" name="Footer Placeholder 8">
            <a:extLst>
              <a:ext uri="{FF2B5EF4-FFF2-40B4-BE49-F238E27FC236}">
                <a16:creationId xmlns:a16="http://schemas.microsoft.com/office/drawing/2014/main" id="{675D992B-DE0B-47B5-812A-B8D74F935A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27" name="Slide Number Placeholder 9">
            <a:extLst>
              <a:ext uri="{FF2B5EF4-FFF2-40B4-BE49-F238E27FC236}">
                <a16:creationId xmlns:a16="http://schemas.microsoft.com/office/drawing/2014/main" id="{8FC4EE35-2ED9-44D9-9B81-566E4332B0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834302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 green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41519"/>
          </a:xfrm>
        </p:spPr>
        <p:txBody>
          <a:bodyPr>
            <a:spAutoFit/>
          </a:bodyPr>
          <a:lstStyle/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4" name="Rectangle 3"/>
          <p:cNvSpPr/>
          <p:nvPr/>
        </p:nvSpPr>
        <p:spPr>
          <a:xfrm>
            <a:off x="3788438" y="1880514"/>
            <a:ext cx="3118548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1986" y="1874172"/>
            <a:ext cx="3121953" cy="658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16738" y="1880514"/>
            <a:ext cx="3142872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3815219" y="2040871"/>
            <a:ext cx="3104921" cy="4239232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439923" y="2040871"/>
            <a:ext cx="3121953" cy="4239232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7127875" y="2040871"/>
            <a:ext cx="3131734" cy="4239232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788858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20A274-4ADB-4809-84D4-900FDD40E432}"/>
              </a:ext>
            </a:extLst>
          </p:cNvPr>
          <p:cNvSpPr/>
          <p:nvPr/>
        </p:nvSpPr>
        <p:spPr>
          <a:xfrm>
            <a:off x="3810210" y="1880514"/>
            <a:ext cx="3118548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AE089E-4A0A-4EC7-9961-71221BF50F81}"/>
              </a:ext>
            </a:extLst>
          </p:cNvPr>
          <p:cNvSpPr/>
          <p:nvPr/>
        </p:nvSpPr>
        <p:spPr>
          <a:xfrm>
            <a:off x="439923" y="1874172"/>
            <a:ext cx="3121953" cy="658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F94FD0-40C2-4639-AF6C-A43126827B59}"/>
              </a:ext>
            </a:extLst>
          </p:cNvPr>
          <p:cNvSpPr/>
          <p:nvPr/>
        </p:nvSpPr>
        <p:spPr>
          <a:xfrm>
            <a:off x="7116738" y="1880514"/>
            <a:ext cx="3142872" cy="5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1418" noProof="0" dirty="0">
              <a:solidFill>
                <a:schemeClr val="bg1"/>
              </a:solidFill>
            </a:endParaRPr>
          </a:p>
        </p:txBody>
      </p:sp>
      <p:sp>
        <p:nvSpPr>
          <p:cNvPr id="17" name="Date Placeholder 7">
            <a:extLst>
              <a:ext uri="{FF2B5EF4-FFF2-40B4-BE49-F238E27FC236}">
                <a16:creationId xmlns:a16="http://schemas.microsoft.com/office/drawing/2014/main" id="{DE6A0F71-6D0E-4A55-B047-B94C086A1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8" name="Footer Placeholder 8">
            <a:extLst>
              <a:ext uri="{FF2B5EF4-FFF2-40B4-BE49-F238E27FC236}">
                <a16:creationId xmlns:a16="http://schemas.microsoft.com/office/drawing/2014/main" id="{FBDF4EDC-A7B2-4776-BF9A-72EF267B15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9" name="Slide Number Placeholder 9">
            <a:extLst>
              <a:ext uri="{FF2B5EF4-FFF2-40B4-BE49-F238E27FC236}">
                <a16:creationId xmlns:a16="http://schemas.microsoft.com/office/drawing/2014/main" id="{CA4D96F2-B396-4810-8F75-DC976A3E6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294748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lumn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923" y="320040"/>
            <a:ext cx="9811966" cy="338554"/>
          </a:xfrm>
        </p:spPr>
        <p:txBody>
          <a:bodyPr>
            <a:spAutoFit/>
          </a:bodyPr>
          <a:lstStyle/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439923" y="2817517"/>
            <a:ext cx="2273063" cy="3742138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7977500" y="2817517"/>
            <a:ext cx="2273063" cy="3742138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2994447" y="2817517"/>
            <a:ext cx="2273063" cy="3742138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5485974" y="2817517"/>
            <a:ext cx="2273063" cy="3742138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  <a:lvl2pPr>
              <a:spcAft>
                <a:spcPts val="1289"/>
              </a:spcAft>
              <a:defRPr/>
            </a:lvl2pPr>
            <a:lvl3pPr marL="0" indent="0">
              <a:spcAft>
                <a:spcPts val="1289"/>
              </a:spcAft>
              <a:buNone/>
              <a:defRPr/>
            </a:lvl3pPr>
            <a:lvl4pPr marL="227366" indent="-227366">
              <a:spcAft>
                <a:spcPts val="1289"/>
              </a:spcAft>
              <a:buFont typeface="Arial" panose="020B0604020202020204" pitchFamily="34" charset="0"/>
              <a:buChar char="•"/>
              <a:defRPr/>
            </a:lvl4pPr>
            <a:lvl5pPr marL="459371" indent="-227366">
              <a:spcAft>
                <a:spcPts val="1289"/>
              </a:spcAft>
              <a:defRPr baseline="0"/>
            </a:lvl5pPr>
            <a:lvl6pPr marL="459371" indent="-227366">
              <a:spcAft>
                <a:spcPts val="1289"/>
              </a:spcAft>
              <a:buFont typeface="Verdana" panose="020B0604030504040204" pitchFamily="34" charset="0"/>
              <a:buChar char="−"/>
              <a:defRPr/>
            </a:lvl6pPr>
            <a:lvl7pPr marL="459371" indent="-227366">
              <a:spcAft>
                <a:spcPts val="1289"/>
              </a:spcAft>
              <a:defRPr/>
            </a:lvl7pPr>
            <a:lvl8pPr marL="459371" indent="-227366">
              <a:spcAft>
                <a:spcPts val="1289"/>
              </a:spcAft>
              <a:defRPr/>
            </a:lvl8pPr>
            <a:lvl9pPr marL="459371" indent="-227366">
              <a:spcAft>
                <a:spcPts val="1289"/>
              </a:spcAft>
              <a:defRPr/>
            </a:lvl9pPr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39923" y="649224"/>
            <a:ext cx="9811966" cy="834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2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2" name="Date Placeholder 7">
            <a:extLst>
              <a:ext uri="{FF2B5EF4-FFF2-40B4-BE49-F238E27FC236}">
                <a16:creationId xmlns:a16="http://schemas.microsoft.com/office/drawing/2014/main" id="{12C6383B-FF54-41B4-8FA9-C8A6474956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345A9F0B-5206-4F14-8A42-C81829804D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49A261E-323C-4BF4-8FC9-5721D05C3C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9679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8217796" y="6633761"/>
            <a:ext cx="2034094" cy="400936"/>
          </a:xfrm>
        </p:spPr>
        <p:txBody>
          <a:bodyPr anchor="b" anchorCtr="0">
            <a:normAutofit/>
          </a:bodyPr>
          <a:lstStyle>
            <a:lvl1pPr>
              <a:lnSpc>
                <a:spcPct val="100000"/>
              </a:lnSpc>
              <a:defRPr sz="9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4EC6D8E-9CEE-4EB1-BEC9-6B84C8CE6166}"/>
              </a:ext>
            </a:extLst>
          </p:cNvPr>
          <p:cNvGrpSpPr>
            <a:grpSpLocks noChangeAspect="1"/>
          </p:cNvGrpSpPr>
          <p:nvPr/>
        </p:nvGrpSpPr>
        <p:grpSpPr>
          <a:xfrm>
            <a:off x="377991" y="377999"/>
            <a:ext cx="2011680" cy="382438"/>
            <a:chOff x="398463" y="404813"/>
            <a:chExt cx="1627187" cy="307976"/>
          </a:xfrm>
          <a:solidFill>
            <a:schemeClr val="tx1"/>
          </a:solidFill>
        </p:grpSpPr>
        <p:sp>
          <p:nvSpPr>
            <p:cNvPr id="39" name="Oval 5">
              <a:extLst>
                <a:ext uri="{FF2B5EF4-FFF2-40B4-BE49-F238E27FC236}">
                  <a16:creationId xmlns:a16="http://schemas.microsoft.com/office/drawing/2014/main" id="{0FDB96F3-ABDD-4C18-BECB-D5C6060993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8338" y="625476"/>
              <a:ext cx="87312" cy="87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6B5272FE-0F6C-45C3-8C84-B054C8376D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463" y="406401"/>
              <a:ext cx="247650" cy="301625"/>
            </a:xfrm>
            <a:custGeom>
              <a:avLst/>
              <a:gdLst>
                <a:gd name="T0" fmla="*/ 287 w 287"/>
                <a:gd name="T1" fmla="*/ 166 h 347"/>
                <a:gd name="T2" fmla="*/ 240 w 287"/>
                <a:gd name="T3" fmla="*/ 300 h 347"/>
                <a:gd name="T4" fmla="*/ 109 w 287"/>
                <a:gd name="T5" fmla="*/ 347 h 347"/>
                <a:gd name="T6" fmla="*/ 0 w 287"/>
                <a:gd name="T7" fmla="*/ 347 h 347"/>
                <a:gd name="T8" fmla="*/ 0 w 287"/>
                <a:gd name="T9" fmla="*/ 0 h 347"/>
                <a:gd name="T10" fmla="*/ 117 w 287"/>
                <a:gd name="T11" fmla="*/ 0 h 347"/>
                <a:gd name="T12" fmla="*/ 243 w 287"/>
                <a:gd name="T13" fmla="*/ 43 h 347"/>
                <a:gd name="T14" fmla="*/ 287 w 287"/>
                <a:gd name="T15" fmla="*/ 166 h 347"/>
                <a:gd name="T16" fmla="*/ 192 w 287"/>
                <a:gd name="T17" fmla="*/ 170 h 347"/>
                <a:gd name="T18" fmla="*/ 174 w 287"/>
                <a:gd name="T19" fmla="*/ 99 h 347"/>
                <a:gd name="T20" fmla="*/ 118 w 287"/>
                <a:gd name="T21" fmla="*/ 76 h 347"/>
                <a:gd name="T22" fmla="*/ 91 w 287"/>
                <a:gd name="T23" fmla="*/ 76 h 347"/>
                <a:gd name="T24" fmla="*/ 91 w 287"/>
                <a:gd name="T25" fmla="*/ 270 h 347"/>
                <a:gd name="T26" fmla="*/ 111 w 287"/>
                <a:gd name="T27" fmla="*/ 270 h 347"/>
                <a:gd name="T28" fmla="*/ 173 w 287"/>
                <a:gd name="T29" fmla="*/ 245 h 347"/>
                <a:gd name="T30" fmla="*/ 192 w 287"/>
                <a:gd name="T31" fmla="*/ 17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7" h="347">
                  <a:moveTo>
                    <a:pt x="287" y="166"/>
                  </a:moveTo>
                  <a:cubicBezTo>
                    <a:pt x="287" y="224"/>
                    <a:pt x="271" y="269"/>
                    <a:pt x="240" y="300"/>
                  </a:cubicBezTo>
                  <a:cubicBezTo>
                    <a:pt x="209" y="331"/>
                    <a:pt x="165" y="347"/>
                    <a:pt x="109" y="347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1" y="0"/>
                    <a:pt x="213" y="15"/>
                    <a:pt x="243" y="43"/>
                  </a:cubicBezTo>
                  <a:cubicBezTo>
                    <a:pt x="272" y="72"/>
                    <a:pt x="287" y="113"/>
                    <a:pt x="287" y="166"/>
                  </a:cubicBezTo>
                  <a:moveTo>
                    <a:pt x="192" y="170"/>
                  </a:moveTo>
                  <a:cubicBezTo>
                    <a:pt x="192" y="138"/>
                    <a:pt x="186" y="114"/>
                    <a:pt x="174" y="99"/>
                  </a:cubicBezTo>
                  <a:cubicBezTo>
                    <a:pt x="161" y="84"/>
                    <a:pt x="143" y="76"/>
                    <a:pt x="118" y="76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1" y="270"/>
                    <a:pt x="91" y="270"/>
                    <a:pt x="91" y="270"/>
                  </a:cubicBezTo>
                  <a:cubicBezTo>
                    <a:pt x="111" y="270"/>
                    <a:pt x="111" y="270"/>
                    <a:pt x="111" y="270"/>
                  </a:cubicBezTo>
                  <a:cubicBezTo>
                    <a:pt x="139" y="270"/>
                    <a:pt x="160" y="262"/>
                    <a:pt x="173" y="245"/>
                  </a:cubicBezTo>
                  <a:cubicBezTo>
                    <a:pt x="186" y="229"/>
                    <a:pt x="192" y="204"/>
                    <a:pt x="192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1" name="Rectangle 7">
              <a:extLst>
                <a:ext uri="{FF2B5EF4-FFF2-40B4-BE49-F238E27FC236}">
                  <a16:creationId xmlns:a16="http://schemas.microsoft.com/office/drawing/2014/main" id="{B7BAE4D7-A295-4DB9-8B55-91A8A2DD83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6463" y="404813"/>
              <a:ext cx="74612" cy="303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id="{52E562C0-3721-457F-822B-A0C0EA8E6B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1238" y="479426"/>
              <a:ext cx="215900" cy="231775"/>
            </a:xfrm>
            <a:custGeom>
              <a:avLst/>
              <a:gdLst>
                <a:gd name="T0" fmla="*/ 252 w 252"/>
                <a:gd name="T1" fmla="*/ 133 h 267"/>
                <a:gd name="T2" fmla="*/ 218 w 252"/>
                <a:gd name="T3" fmla="*/ 232 h 267"/>
                <a:gd name="T4" fmla="*/ 125 w 252"/>
                <a:gd name="T5" fmla="*/ 267 h 267"/>
                <a:gd name="T6" fmla="*/ 34 w 252"/>
                <a:gd name="T7" fmla="*/ 231 h 267"/>
                <a:gd name="T8" fmla="*/ 0 w 252"/>
                <a:gd name="T9" fmla="*/ 133 h 267"/>
                <a:gd name="T10" fmla="*/ 33 w 252"/>
                <a:gd name="T11" fmla="*/ 35 h 267"/>
                <a:gd name="T12" fmla="*/ 127 w 252"/>
                <a:gd name="T13" fmla="*/ 0 h 267"/>
                <a:gd name="T14" fmla="*/ 192 w 252"/>
                <a:gd name="T15" fmla="*/ 16 h 267"/>
                <a:gd name="T16" fmla="*/ 236 w 252"/>
                <a:gd name="T17" fmla="*/ 63 h 267"/>
                <a:gd name="T18" fmla="*/ 252 w 252"/>
                <a:gd name="T19" fmla="*/ 133 h 267"/>
                <a:gd name="T20" fmla="*/ 88 w 252"/>
                <a:gd name="T21" fmla="*/ 133 h 267"/>
                <a:gd name="T22" fmla="*/ 97 w 252"/>
                <a:gd name="T23" fmla="*/ 184 h 267"/>
                <a:gd name="T24" fmla="*/ 126 w 252"/>
                <a:gd name="T25" fmla="*/ 201 h 267"/>
                <a:gd name="T26" fmla="*/ 155 w 252"/>
                <a:gd name="T27" fmla="*/ 184 h 267"/>
                <a:gd name="T28" fmla="*/ 163 w 252"/>
                <a:gd name="T29" fmla="*/ 133 h 267"/>
                <a:gd name="T30" fmla="*/ 155 w 252"/>
                <a:gd name="T31" fmla="*/ 83 h 267"/>
                <a:gd name="T32" fmla="*/ 126 w 252"/>
                <a:gd name="T33" fmla="*/ 66 h 267"/>
                <a:gd name="T34" fmla="*/ 97 w 252"/>
                <a:gd name="T35" fmla="*/ 83 h 267"/>
                <a:gd name="T36" fmla="*/ 88 w 252"/>
                <a:gd name="T37" fmla="*/ 13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267">
                  <a:moveTo>
                    <a:pt x="252" y="133"/>
                  </a:moveTo>
                  <a:cubicBezTo>
                    <a:pt x="252" y="175"/>
                    <a:pt x="241" y="208"/>
                    <a:pt x="218" y="232"/>
                  </a:cubicBezTo>
                  <a:cubicBezTo>
                    <a:pt x="196" y="256"/>
                    <a:pt x="165" y="267"/>
                    <a:pt x="125" y="267"/>
                  </a:cubicBezTo>
                  <a:cubicBezTo>
                    <a:pt x="87" y="267"/>
                    <a:pt x="56" y="255"/>
                    <a:pt x="34" y="231"/>
                  </a:cubicBezTo>
                  <a:cubicBezTo>
                    <a:pt x="11" y="207"/>
                    <a:pt x="0" y="174"/>
                    <a:pt x="0" y="133"/>
                  </a:cubicBezTo>
                  <a:cubicBezTo>
                    <a:pt x="0" y="91"/>
                    <a:pt x="11" y="58"/>
                    <a:pt x="33" y="35"/>
                  </a:cubicBezTo>
                  <a:cubicBezTo>
                    <a:pt x="55" y="12"/>
                    <a:pt x="86" y="0"/>
                    <a:pt x="127" y="0"/>
                  </a:cubicBezTo>
                  <a:cubicBezTo>
                    <a:pt x="151" y="0"/>
                    <a:pt x="173" y="5"/>
                    <a:pt x="192" y="16"/>
                  </a:cubicBezTo>
                  <a:cubicBezTo>
                    <a:pt x="211" y="27"/>
                    <a:pt x="226" y="42"/>
                    <a:pt x="236" y="63"/>
                  </a:cubicBezTo>
                  <a:cubicBezTo>
                    <a:pt x="247" y="83"/>
                    <a:pt x="252" y="106"/>
                    <a:pt x="252" y="133"/>
                  </a:cubicBezTo>
                  <a:moveTo>
                    <a:pt x="88" y="133"/>
                  </a:moveTo>
                  <a:cubicBezTo>
                    <a:pt x="88" y="155"/>
                    <a:pt x="91" y="172"/>
                    <a:pt x="97" y="184"/>
                  </a:cubicBezTo>
                  <a:cubicBezTo>
                    <a:pt x="103" y="195"/>
                    <a:pt x="112" y="201"/>
                    <a:pt x="126" y="201"/>
                  </a:cubicBezTo>
                  <a:cubicBezTo>
                    <a:pt x="140" y="201"/>
                    <a:pt x="149" y="195"/>
                    <a:pt x="155" y="184"/>
                  </a:cubicBezTo>
                  <a:cubicBezTo>
                    <a:pt x="160" y="172"/>
                    <a:pt x="163" y="155"/>
                    <a:pt x="163" y="133"/>
                  </a:cubicBezTo>
                  <a:cubicBezTo>
                    <a:pt x="163" y="111"/>
                    <a:pt x="160" y="94"/>
                    <a:pt x="155" y="83"/>
                  </a:cubicBezTo>
                  <a:cubicBezTo>
                    <a:pt x="149" y="72"/>
                    <a:pt x="139" y="66"/>
                    <a:pt x="126" y="66"/>
                  </a:cubicBezTo>
                  <a:cubicBezTo>
                    <a:pt x="112" y="66"/>
                    <a:pt x="103" y="72"/>
                    <a:pt x="97" y="83"/>
                  </a:cubicBezTo>
                  <a:cubicBezTo>
                    <a:pt x="91" y="94"/>
                    <a:pt x="88" y="111"/>
                    <a:pt x="88" y="13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3" name="Rectangle 9">
              <a:extLst>
                <a:ext uri="{FF2B5EF4-FFF2-40B4-BE49-F238E27FC236}">
                  <a16:creationId xmlns:a16="http://schemas.microsoft.com/office/drawing/2014/main" id="{CB38A920-B980-4994-BE45-99697FE9FC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82601"/>
              <a:ext cx="74612" cy="225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4" name="Rectangle 10">
              <a:extLst>
                <a:ext uri="{FF2B5EF4-FFF2-40B4-BE49-F238E27FC236}">
                  <a16:creationId xmlns:a16="http://schemas.microsoft.com/office/drawing/2014/main" id="{B8AB7E81-2D45-4F79-82DF-302A4149E6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300" y="404813"/>
              <a:ext cx="74612" cy="50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01083FF4-5C95-472A-A37C-3FB3F3BF9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2075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0 w 184"/>
                <a:gd name="T7" fmla="*/ 341 h 344"/>
                <a:gd name="T8" fmla="*/ 113 w 184"/>
                <a:gd name="T9" fmla="*/ 344 h 344"/>
                <a:gd name="T10" fmla="*/ 50 w 184"/>
                <a:gd name="T11" fmla="*/ 322 h 344"/>
                <a:gd name="T12" fmla="*/ 30 w 184"/>
                <a:gd name="T13" fmla="*/ 255 h 344"/>
                <a:gd name="T14" fmla="*/ 30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0 w 184"/>
                <a:gd name="T21" fmla="*/ 81 h 344"/>
                <a:gd name="T22" fmla="*/ 30 w 184"/>
                <a:gd name="T23" fmla="*/ 16 h 344"/>
                <a:gd name="T24" fmla="*/ 118 w 184"/>
                <a:gd name="T25" fmla="*/ 0 h 344"/>
                <a:gd name="T26" fmla="*/ 118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8 w 184"/>
                <a:gd name="T33" fmla="*/ 148 h 344"/>
                <a:gd name="T34" fmla="*/ 118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3" y="274"/>
                    <a:pt x="167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2" y="335"/>
                    <a:pt x="161" y="339"/>
                    <a:pt x="150" y="341"/>
                  </a:cubicBezTo>
                  <a:cubicBezTo>
                    <a:pt x="140" y="343"/>
                    <a:pt x="127" y="344"/>
                    <a:pt x="113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0" y="285"/>
                    <a:pt x="30" y="255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8" y="148"/>
                    <a:pt x="118" y="148"/>
                    <a:pt x="118" y="148"/>
                  </a:cubicBezTo>
                  <a:cubicBezTo>
                    <a:pt x="118" y="249"/>
                    <a:pt x="118" y="249"/>
                    <a:pt x="118" y="249"/>
                  </a:cubicBezTo>
                  <a:cubicBezTo>
                    <a:pt x="118" y="266"/>
                    <a:pt x="126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10FEE41E-8814-490E-ACF5-D3FAE6F14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5113" y="411163"/>
              <a:ext cx="158750" cy="300038"/>
            </a:xfrm>
            <a:custGeom>
              <a:avLst/>
              <a:gdLst>
                <a:gd name="T0" fmla="*/ 142 w 184"/>
                <a:gd name="T1" fmla="*/ 274 h 344"/>
                <a:gd name="T2" fmla="*/ 184 w 184"/>
                <a:gd name="T3" fmla="*/ 265 h 344"/>
                <a:gd name="T4" fmla="*/ 184 w 184"/>
                <a:gd name="T5" fmla="*/ 330 h 344"/>
                <a:gd name="T6" fmla="*/ 151 w 184"/>
                <a:gd name="T7" fmla="*/ 341 h 344"/>
                <a:gd name="T8" fmla="*/ 114 w 184"/>
                <a:gd name="T9" fmla="*/ 344 h 344"/>
                <a:gd name="T10" fmla="*/ 50 w 184"/>
                <a:gd name="T11" fmla="*/ 322 h 344"/>
                <a:gd name="T12" fmla="*/ 31 w 184"/>
                <a:gd name="T13" fmla="*/ 255 h 344"/>
                <a:gd name="T14" fmla="*/ 31 w 184"/>
                <a:gd name="T15" fmla="*/ 148 h 344"/>
                <a:gd name="T16" fmla="*/ 0 w 184"/>
                <a:gd name="T17" fmla="*/ 148 h 344"/>
                <a:gd name="T18" fmla="*/ 0 w 184"/>
                <a:gd name="T19" fmla="*/ 81 h 344"/>
                <a:gd name="T20" fmla="*/ 31 w 184"/>
                <a:gd name="T21" fmla="*/ 81 h 344"/>
                <a:gd name="T22" fmla="*/ 31 w 184"/>
                <a:gd name="T23" fmla="*/ 15 h 344"/>
                <a:gd name="T24" fmla="*/ 119 w 184"/>
                <a:gd name="T25" fmla="*/ 0 h 344"/>
                <a:gd name="T26" fmla="*/ 119 w 184"/>
                <a:gd name="T27" fmla="*/ 81 h 344"/>
                <a:gd name="T28" fmla="*/ 174 w 184"/>
                <a:gd name="T29" fmla="*/ 81 h 344"/>
                <a:gd name="T30" fmla="*/ 174 w 184"/>
                <a:gd name="T31" fmla="*/ 148 h 344"/>
                <a:gd name="T32" fmla="*/ 119 w 184"/>
                <a:gd name="T33" fmla="*/ 148 h 344"/>
                <a:gd name="T34" fmla="*/ 119 w 184"/>
                <a:gd name="T35" fmla="*/ 249 h 344"/>
                <a:gd name="T36" fmla="*/ 142 w 184"/>
                <a:gd name="T37" fmla="*/ 274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344">
                  <a:moveTo>
                    <a:pt x="142" y="274"/>
                  </a:moveTo>
                  <a:cubicBezTo>
                    <a:pt x="154" y="274"/>
                    <a:pt x="168" y="271"/>
                    <a:pt x="184" y="265"/>
                  </a:cubicBezTo>
                  <a:cubicBezTo>
                    <a:pt x="184" y="330"/>
                    <a:pt x="184" y="330"/>
                    <a:pt x="184" y="330"/>
                  </a:cubicBezTo>
                  <a:cubicBezTo>
                    <a:pt x="173" y="335"/>
                    <a:pt x="161" y="339"/>
                    <a:pt x="151" y="341"/>
                  </a:cubicBezTo>
                  <a:cubicBezTo>
                    <a:pt x="140" y="343"/>
                    <a:pt x="128" y="344"/>
                    <a:pt x="114" y="344"/>
                  </a:cubicBezTo>
                  <a:cubicBezTo>
                    <a:pt x="84" y="344"/>
                    <a:pt x="63" y="337"/>
                    <a:pt x="50" y="322"/>
                  </a:cubicBezTo>
                  <a:cubicBezTo>
                    <a:pt x="37" y="308"/>
                    <a:pt x="31" y="285"/>
                    <a:pt x="31" y="255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31" y="81"/>
                    <a:pt x="31" y="81"/>
                    <a:pt x="31" y="81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81"/>
                    <a:pt x="119" y="81"/>
                    <a:pt x="119" y="81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148"/>
                    <a:pt x="174" y="148"/>
                    <a:pt x="174" y="148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249"/>
                    <a:pt x="119" y="249"/>
                    <a:pt x="119" y="249"/>
                  </a:cubicBezTo>
                  <a:cubicBezTo>
                    <a:pt x="119" y="266"/>
                    <a:pt x="127" y="274"/>
                    <a:pt x="142" y="2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0F5E528D-25B3-49EA-A0AA-812C63624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9738" y="479426"/>
              <a:ext cx="211137" cy="231775"/>
            </a:xfrm>
            <a:custGeom>
              <a:avLst/>
              <a:gdLst>
                <a:gd name="T0" fmla="*/ 213 w 244"/>
                <a:gd name="T1" fmla="*/ 30 h 267"/>
                <a:gd name="T2" fmla="*/ 125 w 244"/>
                <a:gd name="T3" fmla="*/ 0 h 267"/>
                <a:gd name="T4" fmla="*/ 33 w 244"/>
                <a:gd name="T5" fmla="*/ 35 h 267"/>
                <a:gd name="T6" fmla="*/ 0 w 244"/>
                <a:gd name="T7" fmla="*/ 135 h 267"/>
                <a:gd name="T8" fmla="*/ 35 w 244"/>
                <a:gd name="T9" fmla="*/ 233 h 267"/>
                <a:gd name="T10" fmla="*/ 133 w 244"/>
                <a:gd name="T11" fmla="*/ 267 h 267"/>
                <a:gd name="T12" fmla="*/ 185 w 244"/>
                <a:gd name="T13" fmla="*/ 263 h 267"/>
                <a:gd name="T14" fmla="*/ 227 w 244"/>
                <a:gd name="T15" fmla="*/ 249 h 267"/>
                <a:gd name="T16" fmla="*/ 214 w 244"/>
                <a:gd name="T17" fmla="*/ 190 h 267"/>
                <a:gd name="T18" fmla="*/ 186 w 244"/>
                <a:gd name="T19" fmla="*/ 200 h 267"/>
                <a:gd name="T20" fmla="*/ 144 w 244"/>
                <a:gd name="T21" fmla="*/ 204 h 267"/>
                <a:gd name="T22" fmla="*/ 104 w 244"/>
                <a:gd name="T23" fmla="*/ 192 h 267"/>
                <a:gd name="T24" fmla="*/ 88 w 244"/>
                <a:gd name="T25" fmla="*/ 158 h 267"/>
                <a:gd name="T26" fmla="*/ 244 w 244"/>
                <a:gd name="T27" fmla="*/ 158 h 267"/>
                <a:gd name="T28" fmla="*/ 244 w 244"/>
                <a:gd name="T29" fmla="*/ 118 h 267"/>
                <a:gd name="T30" fmla="*/ 213 w 244"/>
                <a:gd name="T31" fmla="*/ 30 h 267"/>
                <a:gd name="T32" fmla="*/ 90 w 244"/>
                <a:gd name="T33" fmla="*/ 102 h 267"/>
                <a:gd name="T34" fmla="*/ 102 w 244"/>
                <a:gd name="T35" fmla="*/ 70 h 267"/>
                <a:gd name="T36" fmla="*/ 128 w 244"/>
                <a:gd name="T37" fmla="*/ 61 h 267"/>
                <a:gd name="T38" fmla="*/ 155 w 244"/>
                <a:gd name="T39" fmla="*/ 72 h 267"/>
                <a:gd name="T40" fmla="*/ 165 w 244"/>
                <a:gd name="T41" fmla="*/ 102 h 267"/>
                <a:gd name="T42" fmla="*/ 90 w 244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4" h="267">
                  <a:moveTo>
                    <a:pt x="213" y="30"/>
                  </a:moveTo>
                  <a:cubicBezTo>
                    <a:pt x="192" y="10"/>
                    <a:pt x="163" y="0"/>
                    <a:pt x="125" y="0"/>
                  </a:cubicBezTo>
                  <a:cubicBezTo>
                    <a:pt x="85" y="0"/>
                    <a:pt x="54" y="12"/>
                    <a:pt x="33" y="35"/>
                  </a:cubicBezTo>
                  <a:cubicBezTo>
                    <a:pt x="11" y="58"/>
                    <a:pt x="0" y="92"/>
                    <a:pt x="0" y="135"/>
                  </a:cubicBezTo>
                  <a:cubicBezTo>
                    <a:pt x="0" y="178"/>
                    <a:pt x="12" y="210"/>
                    <a:pt x="35" y="233"/>
                  </a:cubicBezTo>
                  <a:cubicBezTo>
                    <a:pt x="59" y="256"/>
                    <a:pt x="91" y="267"/>
                    <a:pt x="133" y="267"/>
                  </a:cubicBezTo>
                  <a:cubicBezTo>
                    <a:pt x="153" y="267"/>
                    <a:pt x="171" y="266"/>
                    <a:pt x="185" y="263"/>
                  </a:cubicBezTo>
                  <a:cubicBezTo>
                    <a:pt x="200" y="261"/>
                    <a:pt x="214" y="256"/>
                    <a:pt x="227" y="249"/>
                  </a:cubicBezTo>
                  <a:cubicBezTo>
                    <a:pt x="214" y="190"/>
                    <a:pt x="214" y="190"/>
                    <a:pt x="214" y="190"/>
                  </a:cubicBezTo>
                  <a:cubicBezTo>
                    <a:pt x="204" y="194"/>
                    <a:pt x="195" y="197"/>
                    <a:pt x="186" y="200"/>
                  </a:cubicBezTo>
                  <a:cubicBezTo>
                    <a:pt x="173" y="202"/>
                    <a:pt x="159" y="204"/>
                    <a:pt x="144" y="204"/>
                  </a:cubicBezTo>
                  <a:cubicBezTo>
                    <a:pt x="127" y="204"/>
                    <a:pt x="114" y="200"/>
                    <a:pt x="104" y="192"/>
                  </a:cubicBezTo>
                  <a:cubicBezTo>
                    <a:pt x="94" y="183"/>
                    <a:pt x="89" y="172"/>
                    <a:pt x="88" y="158"/>
                  </a:cubicBezTo>
                  <a:cubicBezTo>
                    <a:pt x="244" y="158"/>
                    <a:pt x="244" y="158"/>
                    <a:pt x="244" y="158"/>
                  </a:cubicBezTo>
                  <a:cubicBezTo>
                    <a:pt x="244" y="118"/>
                    <a:pt x="244" y="118"/>
                    <a:pt x="244" y="118"/>
                  </a:cubicBezTo>
                  <a:cubicBezTo>
                    <a:pt x="244" y="80"/>
                    <a:pt x="234" y="51"/>
                    <a:pt x="213" y="30"/>
                  </a:cubicBezTo>
                  <a:moveTo>
                    <a:pt x="90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9" y="64"/>
                    <a:pt x="118" y="61"/>
                    <a:pt x="128" y="61"/>
                  </a:cubicBezTo>
                  <a:cubicBezTo>
                    <a:pt x="139" y="61"/>
                    <a:pt x="148" y="64"/>
                    <a:pt x="155" y="72"/>
                  </a:cubicBezTo>
                  <a:cubicBezTo>
                    <a:pt x="161" y="79"/>
                    <a:pt x="165" y="89"/>
                    <a:pt x="165" y="102"/>
                  </a:cubicBezTo>
                  <a:lnTo>
                    <a:pt x="9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29FF7858-9A6F-48F9-9245-62C7B5420D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8338" y="479426"/>
              <a:ext cx="209550" cy="231775"/>
            </a:xfrm>
            <a:custGeom>
              <a:avLst/>
              <a:gdLst>
                <a:gd name="T0" fmla="*/ 212 w 243"/>
                <a:gd name="T1" fmla="*/ 30 h 267"/>
                <a:gd name="T2" fmla="*/ 124 w 243"/>
                <a:gd name="T3" fmla="*/ 0 h 267"/>
                <a:gd name="T4" fmla="*/ 32 w 243"/>
                <a:gd name="T5" fmla="*/ 35 h 267"/>
                <a:gd name="T6" fmla="*/ 0 w 243"/>
                <a:gd name="T7" fmla="*/ 135 h 267"/>
                <a:gd name="T8" fmla="*/ 35 w 243"/>
                <a:gd name="T9" fmla="*/ 233 h 267"/>
                <a:gd name="T10" fmla="*/ 132 w 243"/>
                <a:gd name="T11" fmla="*/ 267 h 267"/>
                <a:gd name="T12" fmla="*/ 184 w 243"/>
                <a:gd name="T13" fmla="*/ 263 h 267"/>
                <a:gd name="T14" fmla="*/ 227 w 243"/>
                <a:gd name="T15" fmla="*/ 249 h 267"/>
                <a:gd name="T16" fmla="*/ 213 w 243"/>
                <a:gd name="T17" fmla="*/ 190 h 267"/>
                <a:gd name="T18" fmla="*/ 185 w 243"/>
                <a:gd name="T19" fmla="*/ 200 h 267"/>
                <a:gd name="T20" fmla="*/ 143 w 243"/>
                <a:gd name="T21" fmla="*/ 204 h 267"/>
                <a:gd name="T22" fmla="*/ 103 w 243"/>
                <a:gd name="T23" fmla="*/ 192 h 267"/>
                <a:gd name="T24" fmla="*/ 88 w 243"/>
                <a:gd name="T25" fmla="*/ 158 h 267"/>
                <a:gd name="T26" fmla="*/ 243 w 243"/>
                <a:gd name="T27" fmla="*/ 158 h 267"/>
                <a:gd name="T28" fmla="*/ 243 w 243"/>
                <a:gd name="T29" fmla="*/ 118 h 267"/>
                <a:gd name="T30" fmla="*/ 212 w 243"/>
                <a:gd name="T31" fmla="*/ 30 h 267"/>
                <a:gd name="T32" fmla="*/ 89 w 243"/>
                <a:gd name="T33" fmla="*/ 102 h 267"/>
                <a:gd name="T34" fmla="*/ 102 w 243"/>
                <a:gd name="T35" fmla="*/ 70 h 267"/>
                <a:gd name="T36" fmla="*/ 127 w 243"/>
                <a:gd name="T37" fmla="*/ 61 h 267"/>
                <a:gd name="T38" fmla="*/ 154 w 243"/>
                <a:gd name="T39" fmla="*/ 72 h 267"/>
                <a:gd name="T40" fmla="*/ 164 w 243"/>
                <a:gd name="T41" fmla="*/ 102 h 267"/>
                <a:gd name="T42" fmla="*/ 89 w 243"/>
                <a:gd name="T43" fmla="*/ 10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3" h="267">
                  <a:moveTo>
                    <a:pt x="212" y="30"/>
                  </a:moveTo>
                  <a:cubicBezTo>
                    <a:pt x="191" y="10"/>
                    <a:pt x="162" y="0"/>
                    <a:pt x="124" y="0"/>
                  </a:cubicBezTo>
                  <a:cubicBezTo>
                    <a:pt x="84" y="0"/>
                    <a:pt x="53" y="12"/>
                    <a:pt x="32" y="35"/>
                  </a:cubicBezTo>
                  <a:cubicBezTo>
                    <a:pt x="10" y="58"/>
                    <a:pt x="0" y="92"/>
                    <a:pt x="0" y="135"/>
                  </a:cubicBezTo>
                  <a:cubicBezTo>
                    <a:pt x="0" y="178"/>
                    <a:pt x="11" y="210"/>
                    <a:pt x="35" y="233"/>
                  </a:cubicBezTo>
                  <a:cubicBezTo>
                    <a:pt x="58" y="256"/>
                    <a:pt x="90" y="267"/>
                    <a:pt x="132" y="267"/>
                  </a:cubicBezTo>
                  <a:cubicBezTo>
                    <a:pt x="153" y="267"/>
                    <a:pt x="170" y="266"/>
                    <a:pt x="184" y="263"/>
                  </a:cubicBezTo>
                  <a:cubicBezTo>
                    <a:pt x="199" y="261"/>
                    <a:pt x="213" y="256"/>
                    <a:pt x="227" y="249"/>
                  </a:cubicBezTo>
                  <a:cubicBezTo>
                    <a:pt x="213" y="190"/>
                    <a:pt x="213" y="190"/>
                    <a:pt x="213" y="190"/>
                  </a:cubicBezTo>
                  <a:cubicBezTo>
                    <a:pt x="203" y="194"/>
                    <a:pt x="194" y="197"/>
                    <a:pt x="185" y="200"/>
                  </a:cubicBezTo>
                  <a:cubicBezTo>
                    <a:pt x="172" y="202"/>
                    <a:pt x="158" y="204"/>
                    <a:pt x="143" y="204"/>
                  </a:cubicBezTo>
                  <a:cubicBezTo>
                    <a:pt x="126" y="204"/>
                    <a:pt x="113" y="200"/>
                    <a:pt x="103" y="192"/>
                  </a:cubicBezTo>
                  <a:cubicBezTo>
                    <a:pt x="93" y="183"/>
                    <a:pt x="88" y="172"/>
                    <a:pt x="88" y="158"/>
                  </a:cubicBezTo>
                  <a:cubicBezTo>
                    <a:pt x="243" y="158"/>
                    <a:pt x="243" y="158"/>
                    <a:pt x="243" y="158"/>
                  </a:cubicBezTo>
                  <a:cubicBezTo>
                    <a:pt x="243" y="118"/>
                    <a:pt x="243" y="118"/>
                    <a:pt x="243" y="118"/>
                  </a:cubicBezTo>
                  <a:cubicBezTo>
                    <a:pt x="243" y="80"/>
                    <a:pt x="233" y="51"/>
                    <a:pt x="212" y="30"/>
                  </a:cubicBezTo>
                  <a:moveTo>
                    <a:pt x="89" y="102"/>
                  </a:moveTo>
                  <a:cubicBezTo>
                    <a:pt x="91" y="87"/>
                    <a:pt x="95" y="77"/>
                    <a:pt x="102" y="70"/>
                  </a:cubicBezTo>
                  <a:cubicBezTo>
                    <a:pt x="108" y="64"/>
                    <a:pt x="117" y="61"/>
                    <a:pt x="127" y="61"/>
                  </a:cubicBezTo>
                  <a:cubicBezTo>
                    <a:pt x="138" y="61"/>
                    <a:pt x="147" y="64"/>
                    <a:pt x="154" y="72"/>
                  </a:cubicBezTo>
                  <a:cubicBezTo>
                    <a:pt x="160" y="79"/>
                    <a:pt x="164" y="89"/>
                    <a:pt x="164" y="102"/>
                  </a:cubicBezTo>
                  <a:lnTo>
                    <a:pt x="89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863CF-CB32-4FCE-8025-C45C9C7EB49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39927" y="4642901"/>
            <a:ext cx="7479477" cy="2391798"/>
          </a:xfrm>
        </p:spPr>
        <p:txBody>
          <a:bodyPr anchor="b">
            <a:normAutofit/>
          </a:bodyPr>
          <a:lstStyle>
            <a:lvl1pPr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89988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581957"/>
            <a:ext cx="10691813" cy="97771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10" name="Rectangle 9"/>
          <p:cNvSpPr/>
          <p:nvPr/>
        </p:nvSpPr>
        <p:spPr>
          <a:xfrm>
            <a:off x="-10692" y="6672673"/>
            <a:ext cx="2630186" cy="78620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11" name="Rectangle 10"/>
          <p:cNvSpPr/>
          <p:nvPr/>
        </p:nvSpPr>
        <p:spPr>
          <a:xfrm>
            <a:off x="2758493" y="6662594"/>
            <a:ext cx="7933325" cy="786206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762050" y="6669046"/>
            <a:ext cx="7617917" cy="755968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fr-FR" sz="3274">
                <a:solidFill>
                  <a:srgbClr val="FFFFFF"/>
                </a:solidFill>
              </a:defRPr>
            </a:lvl1pPr>
            <a:lvl2pPr marL="534604" indent="0" algn="ctr" eaLnBrk="1" latinLnBrk="0" hangingPunct="1">
              <a:buNone/>
            </a:lvl2pPr>
            <a:lvl3pPr marL="1069208" indent="0" algn="ctr" eaLnBrk="1" latinLnBrk="0" hangingPunct="1">
              <a:buNone/>
            </a:lvl3pPr>
            <a:lvl4pPr marL="1603812" indent="0" algn="ctr" eaLnBrk="1" latinLnBrk="0" hangingPunct="1">
              <a:buNone/>
            </a:lvl4pPr>
            <a:lvl5pPr marL="2138416" indent="0" algn="ctr" eaLnBrk="1" latinLnBrk="0" hangingPunct="1">
              <a:buNone/>
            </a:lvl5pPr>
            <a:lvl6pPr marL="2673020" indent="0" algn="ctr" eaLnBrk="1" latinLnBrk="0" hangingPunct="1">
              <a:buNone/>
            </a:lvl6pPr>
            <a:lvl7pPr marL="3207624" indent="0" algn="ctr" eaLnBrk="1" latinLnBrk="0" hangingPunct="1">
              <a:buNone/>
            </a:lvl7pPr>
            <a:lvl8pPr marL="3742228" indent="0" algn="ctr" eaLnBrk="1" latinLnBrk="0" hangingPunct="1">
              <a:buNone/>
            </a:lvl8pPr>
            <a:lvl9pPr marL="4276832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fr-FR"/>
              <a:t>Cliquez pour modifier le style des sous-titres du masque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89098" y="6689616"/>
            <a:ext cx="2405659" cy="755968"/>
          </a:xfrm>
        </p:spPr>
        <p:txBody>
          <a:bodyPr>
            <a:noAutofit/>
          </a:bodyPr>
          <a:lstStyle>
            <a:lvl1pPr algn="ctr" eaLnBrk="1" latinLnBrk="0" hangingPunct="1">
              <a:defRPr kumimoji="0" lang="fr-FR" sz="2339">
                <a:solidFill>
                  <a:srgbClr val="FFFFFF"/>
                </a:solidFill>
              </a:defRPr>
            </a:lvl1pPr>
            <a:extLst/>
          </a:lstStyle>
          <a:p>
            <a:pPr algn="ctr"/>
            <a:fld id="{E059C2F2-723B-49A6-BF0C-998FBD6C8EE6}" type="datetime1">
              <a:rPr kumimoji="0" lang="fr-FR" smtClean="0">
                <a:solidFill>
                  <a:srgbClr val="FFFFFF"/>
                </a:solidFill>
              </a:rPr>
              <a:pPr algn="ctr"/>
              <a:t>29/03/2020</a:t>
            </a:fld>
            <a:endParaRPr kumimoji="0" lang="fr-FR" sz="2339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438396" y="260740"/>
            <a:ext cx="6860581" cy="402483"/>
          </a:xfrm>
        </p:spPr>
        <p:txBody>
          <a:bodyPr/>
          <a:lstStyle>
            <a:lvl1pPr algn="r" eaLnBrk="1" latinLnBrk="0" hangingPunct="1">
              <a:defRPr kumimoji="0" lang="fr-FR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fr-FR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9355336" y="251989"/>
            <a:ext cx="980084" cy="419982"/>
          </a:xfrm>
        </p:spPr>
        <p:txBody>
          <a:bodyPr/>
          <a:lstStyle>
            <a:lvl1pPr eaLnBrk="1" latinLnBrk="0" hangingPunct="1">
              <a:defRPr kumimoji="0" lang="fr-FR"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kumimoji="0" lang="fr-FR" smtClean="0">
                <a:solidFill>
                  <a:schemeClr val="tx2"/>
                </a:solidFill>
              </a:rPr>
              <a:pPr/>
              <a:t>‹N°›</a:t>
            </a:fld>
            <a:endParaRPr kumimoji="0" lang="fr-FR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762058" y="3443852"/>
            <a:ext cx="7573369" cy="2995871"/>
          </a:xfrm>
        </p:spPr>
        <p:txBody>
          <a:bodyPr rtlCol="0" anchor="b"/>
          <a:lstStyle>
            <a:lvl1pPr eaLnBrk="1" latinLnBrk="0" hangingPunct="1">
              <a:defRPr kumimoji="0" lang="fr-FR" cap="all" baseline="0"/>
            </a:lvl1pPr>
            <a:extLst/>
          </a:lstStyle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277046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AFD04-E85F-4F11-8283-0BE8324FE4BC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kumimoji="0" lang="fr-FR" sz="1637" b="1" smtClean="0">
                <a:solidFill>
                  <a:srgbClr val="FFFFFF"/>
                </a:solidFill>
              </a:rPr>
              <a:pPr algn="ctr"/>
              <a:t>‹N°›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712788" y="1987915"/>
            <a:ext cx="9533534" cy="4815793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452270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3779" y="3023877"/>
            <a:ext cx="8328849" cy="1844421"/>
          </a:xfrm>
        </p:spPr>
        <p:txBody>
          <a:bodyPr anchor="t"/>
          <a:lstStyle>
            <a:lvl1pPr eaLnBrk="1" latinLnBrk="0" hangingPunct="1">
              <a:buNone/>
              <a:defRPr kumimoji="0" lang="fr-FR" sz="3274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fr-FR" sz="2105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fr-FR" sz="1871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fr-FR" sz="1637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fr-FR" sz="1637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lang="fr-FR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679928"/>
            <a:ext cx="10691813" cy="125994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8" name="Rectangle 7"/>
          <p:cNvSpPr/>
          <p:nvPr/>
        </p:nvSpPr>
        <p:spPr>
          <a:xfrm>
            <a:off x="7" y="1763924"/>
            <a:ext cx="1514675" cy="109195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9" name="Rectangle 8"/>
          <p:cNvSpPr/>
          <p:nvPr/>
        </p:nvSpPr>
        <p:spPr>
          <a:xfrm>
            <a:off x="1603777" y="1763924"/>
            <a:ext cx="9088041" cy="109195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03772" y="1763924"/>
            <a:ext cx="8909844" cy="1091953"/>
          </a:xfrm>
        </p:spPr>
        <p:txBody>
          <a:bodyPr/>
          <a:lstStyle>
            <a:lvl1pPr algn="l" eaLnBrk="1" latinLnBrk="0" hangingPunct="1">
              <a:buNone/>
              <a:defRPr kumimoji="0" lang="fr-FR" sz="5145" b="0" cap="none">
                <a:solidFill>
                  <a:srgbClr val="FFFFFF"/>
                </a:solidFill>
              </a:defRPr>
            </a:lvl1pPr>
            <a:extLst/>
          </a:lstStyle>
          <a:p>
            <a:r>
              <a:rPr kumimoji="0" lang="fr-FR"/>
              <a:t>Cliquez pour modifier le style du titre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3243F-A975-473B-9AEE-8D873B039DD5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7" y="1931921"/>
            <a:ext cx="1514675" cy="773468"/>
          </a:xfrm>
        </p:spPr>
        <p:txBody>
          <a:bodyPr>
            <a:noAutofit/>
          </a:bodyPr>
          <a:lstStyle>
            <a:lvl1pPr eaLnBrk="1" latinLnBrk="0" hangingPunct="1">
              <a:defRPr kumimoji="0" lang="fr-FR" sz="2806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fr-FR" sz="2806" b="1" smtClean="0">
                <a:solidFill>
                  <a:srgbClr val="FFFFFF"/>
                </a:solidFill>
              </a:rPr>
              <a:pPr algn="ctr"/>
              <a:t>‹N°›</a:t>
            </a:fld>
            <a:endParaRPr kumimoji="0" lang="fr-FR" sz="2806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fr-FR"/>
          </a:p>
        </p:txBody>
      </p:sp>
    </p:spTree>
    <p:extLst>
      <p:ext uri="{BB962C8B-B14F-4D97-AF65-F5344CB8AC3E}">
        <p14:creationId xmlns:p14="http://schemas.microsoft.com/office/powerpoint/2010/main" val="7705380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12788" y="1987916"/>
            <a:ext cx="4544022" cy="480407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665002" y="1987920"/>
            <a:ext cx="4544022" cy="4804072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CBABB9C-606A-4B85-8144-BF6BC3CB4228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8F82E0A0-C266-4798-8C8F-B9F91E9DA37E}" type="slidenum">
              <a:rPr kumimoji="0" lang="fr-FR" sz="1637" b="1" smtClean="0">
                <a:solidFill>
                  <a:srgbClr val="FFFFFF"/>
                </a:solidFill>
              </a:rPr>
              <a:pPr algn="ctr"/>
              <a:t>‹N°›</a:t>
            </a:fld>
            <a:endParaRPr kumimoji="0" lang="fr-F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fr-FR"/>
          </a:p>
        </p:txBody>
      </p:sp>
    </p:spTree>
    <p:extLst>
      <p:ext uri="{BB962C8B-B14F-4D97-AF65-F5344CB8AC3E}">
        <p14:creationId xmlns:p14="http://schemas.microsoft.com/office/powerpoint/2010/main" val="11230615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351" y="173593"/>
            <a:ext cx="9533534" cy="1478336"/>
          </a:xfrm>
        </p:spPr>
        <p:txBody>
          <a:bodyPr anchor="b"/>
          <a:lstStyle>
            <a:lvl1pPr eaLnBrk="1" latinLnBrk="0" hangingPunct="1">
              <a:defRPr kumimoji="0" lang="fr-FR"/>
            </a:lvl1pPr>
            <a:extLst/>
          </a:lstStyle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712788" y="2821658"/>
            <a:ext cx="4544022" cy="3863834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613201" y="2821658"/>
            <a:ext cx="4544022" cy="3863834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8BC1702-F409-4036-BAA9-B1333A3976C2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8F82E0A0-C266-4798-8C8F-B9F91E9DA37E}" type="slidenum">
              <a:rPr kumimoji="0" lang="fr-FR" sz="1637" b="1" smtClean="0">
                <a:solidFill>
                  <a:srgbClr val="FFFFFF"/>
                </a:solidFill>
              </a:rPr>
              <a:pPr algn="ctr"/>
              <a:t>‹N°›</a:t>
            </a:fld>
            <a:endParaRPr kumimoji="0" lang="fr-FR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fr-FR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712788" y="2002226"/>
            <a:ext cx="4544022" cy="779486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fr-FR" sz="2339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lang="fr-FR"/>
              <a:t>Cliquez pour modifier les styles du texte du masque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5613201" y="2002226"/>
            <a:ext cx="4544022" cy="779486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fr-FR" sz="2339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5226811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874DB-9EDD-4815-A1DE-FEA70683C16C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fr-FR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fr-FR" smtClean="0">
                <a:solidFill>
                  <a:srgbClr val="FFFFFF"/>
                </a:solidFill>
              </a:rPr>
              <a:pPr/>
              <a:t>‹N°›</a:t>
            </a:fld>
            <a:endParaRPr kumimoji="0"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508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76940-783A-42E0-B521-17DF1E560B7B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" y="6887704"/>
            <a:ext cx="623690" cy="419982"/>
          </a:xfrm>
        </p:spPr>
        <p:txBody>
          <a:bodyPr/>
          <a:lstStyle>
            <a:lvl1pPr eaLnBrk="1" latinLnBrk="0" hangingPunct="1">
              <a:defRPr kumimoji="0" lang="fr-FR"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kumimoji="0" lang="fr-FR" smtClean="0">
                <a:solidFill>
                  <a:schemeClr val="tx2"/>
                </a:solidFill>
              </a:rPr>
              <a:pPr/>
              <a:t>‹N°›</a:t>
            </a:fld>
            <a:endParaRPr kumimoji="0" lang="fr-FR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365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173593"/>
            <a:ext cx="9533534" cy="1478336"/>
          </a:xfrm>
        </p:spPr>
        <p:txBody>
          <a:bodyPr anchor="b"/>
          <a:lstStyle>
            <a:lvl1pPr algn="l" eaLnBrk="1" latinLnBrk="0" hangingPunct="1">
              <a:buNone/>
              <a:defRPr kumimoji="0" lang="fr-FR" sz="4911" b="0"/>
            </a:lvl1pPr>
            <a:extLst/>
          </a:lstStyle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B459B-4847-4B51-8765-C7AEFEFDAC18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fr-FR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fr-FR" smtClean="0">
                <a:solidFill>
                  <a:srgbClr val="FFFFFF"/>
                </a:solidFill>
              </a:rPr>
              <a:pPr/>
              <a:t>‹N°›</a:t>
            </a:fld>
            <a:endParaRPr kumimoji="0" lang="fr-FR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95" y="2099910"/>
            <a:ext cx="1871068" cy="4591803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169"/>
              </a:spcAft>
              <a:buNone/>
              <a:defRPr kumimoji="0" lang="fr-FR" sz="2105"/>
            </a:lvl1pPr>
            <a:lvl2pPr eaLnBrk="1" latinLnBrk="0" hangingPunct="1">
              <a:buNone/>
              <a:defRPr kumimoji="0" lang="fr-FR" sz="1403"/>
            </a:lvl2pPr>
            <a:lvl3pPr eaLnBrk="1" latinLnBrk="0" hangingPunct="1">
              <a:buNone/>
              <a:defRPr kumimoji="0" lang="fr-FR" sz="1169"/>
            </a:lvl3pPr>
            <a:lvl4pPr eaLnBrk="1" latinLnBrk="0" hangingPunct="1">
              <a:buNone/>
              <a:defRPr kumimoji="0" lang="fr-FR" sz="1052"/>
            </a:lvl4pPr>
            <a:lvl5pPr eaLnBrk="1" latinLnBrk="0" hangingPunct="1">
              <a:buNone/>
              <a:defRPr kumimoji="0" lang="fr-FR" sz="1052"/>
            </a:lvl5pPr>
            <a:extLst/>
          </a:lstStyle>
          <a:p>
            <a:pPr lvl="0" eaLnBrk="1" latinLnBrk="0" hangingPunct="1"/>
            <a:r>
              <a:rPr lang="fr-FR"/>
              <a:t>Cliquez pour modifier les styles du texte du masque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762051" y="2099910"/>
            <a:ext cx="7484269" cy="4703798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15411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1336" y="0"/>
            <a:ext cx="8870477" cy="5026344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 eaLnBrk="1" latinLnBrk="0" hangingPunct="1">
              <a:buNone/>
              <a:defRPr kumimoji="0" lang="fr-FR" sz="3742"/>
            </a:lvl1pPr>
            <a:extLst/>
          </a:lstStyle>
          <a:p>
            <a:r>
              <a:rPr kumimoji="0" lang="fr-FR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71069" y="6047740"/>
            <a:ext cx="8553450" cy="755968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fr-FR" sz="1988"/>
            </a:lvl1pPr>
            <a:lvl2pPr eaLnBrk="1" latinLnBrk="0" hangingPunct="1">
              <a:buFontTx/>
              <a:buNone/>
              <a:defRPr kumimoji="0" lang="fr-FR" sz="1403"/>
            </a:lvl2pPr>
            <a:lvl3pPr eaLnBrk="1" latinLnBrk="0" hangingPunct="1">
              <a:buFontTx/>
              <a:buNone/>
              <a:defRPr kumimoji="0" lang="fr-FR" sz="1169"/>
            </a:lvl3pPr>
            <a:lvl4pPr eaLnBrk="1" latinLnBrk="0" hangingPunct="1">
              <a:buFontTx/>
              <a:buNone/>
              <a:defRPr kumimoji="0" lang="fr-FR" sz="1052"/>
            </a:lvl4pPr>
            <a:lvl5pPr eaLnBrk="1" latinLnBrk="0" hangingPunct="1">
              <a:buFontTx/>
              <a:buNone/>
              <a:defRPr kumimoji="0" lang="fr-FR" sz="1052"/>
            </a:lvl5pPr>
            <a:extLst/>
          </a:lstStyle>
          <a:p>
            <a:pPr lvl="0" eaLnBrk="1" latinLnBrk="0" hangingPunct="1"/>
            <a:r>
              <a:rPr lang="fr-FR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>
          <a:xfrm>
            <a:off x="-10693" y="5039783"/>
            <a:ext cx="10691813" cy="97771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9" name="Rectangle 8"/>
          <p:cNvSpPr/>
          <p:nvPr/>
        </p:nvSpPr>
        <p:spPr>
          <a:xfrm>
            <a:off x="-10693" y="5140579"/>
            <a:ext cx="1710690" cy="78620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10" name="Rectangle 9"/>
          <p:cNvSpPr/>
          <p:nvPr/>
        </p:nvSpPr>
        <p:spPr>
          <a:xfrm>
            <a:off x="1806922" y="5130500"/>
            <a:ext cx="8874205" cy="786206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1069" y="5207776"/>
            <a:ext cx="8553450" cy="671971"/>
          </a:xfrm>
        </p:spPr>
        <p:txBody>
          <a:bodyPr anchor="ctr"/>
          <a:lstStyle>
            <a:lvl1pPr algn="l" eaLnBrk="1" latinLnBrk="0" hangingPunct="1">
              <a:buNone/>
              <a:defRPr kumimoji="0" lang="fr-FR" sz="3274" b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r>
              <a:rPr lang="fr-FR"/>
              <a:t>Cliquez pour modifier le style du titre</a:t>
            </a:r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692877" y="0"/>
            <a:ext cx="117611" cy="756975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7306073" y="6887704"/>
            <a:ext cx="3118447" cy="402483"/>
          </a:xfrm>
        </p:spPr>
        <p:txBody>
          <a:bodyPr rtlCol="0"/>
          <a:lstStyle/>
          <a:p>
            <a:fld id="{18A1E107-A1D9-45CC-9883-3F775D6F6797}" type="datetime1">
              <a:rPr kumimoji="0" lang="fr-FR" smtClean="0"/>
              <a:pPr/>
              <a:t>29/03/2020</a:t>
            </a:fld>
            <a:endParaRPr kumimoji="0" lang="fr-FR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5144778"/>
            <a:ext cx="1692872" cy="731473"/>
          </a:xfrm>
        </p:spPr>
        <p:txBody>
          <a:bodyPr rtlCol="0"/>
          <a:lstStyle>
            <a:lvl1pPr eaLnBrk="1" latinLnBrk="0" hangingPunct="1">
              <a:defRPr kumimoji="0" lang="fr-FR" sz="3274"/>
            </a:lvl1pPr>
            <a:extLst/>
          </a:lstStyle>
          <a:p>
            <a:pPr algn="ctr"/>
            <a:fld id="{8F82E0A0-C266-4798-8C8F-B9F91E9DA37E}" type="slidenum">
              <a:rPr kumimoji="0" lang="fr-FR" sz="3274" b="1" smtClean="0">
                <a:solidFill>
                  <a:srgbClr val="FFFFFF"/>
                </a:solidFill>
              </a:rPr>
              <a:pPr algn="ctr"/>
              <a:t>‹N°›</a:t>
            </a:fld>
            <a:endParaRPr kumimoji="0" lang="fr-FR" sz="3274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871068" y="6887491"/>
            <a:ext cx="5345907" cy="402483"/>
          </a:xfrm>
        </p:spPr>
        <p:txBody>
          <a:bodyPr rtlCol="0"/>
          <a:lstStyle/>
          <a:p>
            <a:endParaRPr kumimoji="0" lang="fr-FR"/>
          </a:p>
        </p:txBody>
      </p:sp>
    </p:spTree>
    <p:extLst>
      <p:ext uri="{BB962C8B-B14F-4D97-AF65-F5344CB8AC3E}">
        <p14:creationId xmlns:p14="http://schemas.microsoft.com/office/powerpoint/2010/main" val="3900238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ags" Target="../tags/tag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>
            <p:custDataLst>
              <p:tags r:id="rId35"/>
            </p:custDataLst>
            <p:extLst>
              <p:ext uri="{D42A27DB-BD31-4B8C-83A1-F6EECF244321}">
                <p14:modId xmlns:p14="http://schemas.microsoft.com/office/powerpoint/2010/main" val="2208982150"/>
              </p:ext>
            </p:extLst>
          </p:nvPr>
        </p:nvGraphicFramePr>
        <p:xfrm>
          <a:off x="1857" y="1752"/>
          <a:ext cx="1856" cy="17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7" name="think-cell Slide" r:id="rId36" imgW="270" imgH="270" progId="TCLayout.ActiveDocument.1">
                  <p:embed/>
                </p:oleObj>
              </mc:Choice>
              <mc:Fallback>
                <p:oleObj name="think-cell Slide" r:id="rId36" imgW="270" imgH="270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1857" y="1752"/>
                        <a:ext cx="1856" cy="17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439925" y="349986"/>
            <a:ext cx="9811966" cy="34151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fr-FR" noProof="0"/>
              <a:t>Modifiez le style du titre</a:t>
            </a:r>
            <a:endParaRPr lang="en-US" noProof="0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>
          <a:xfrm>
            <a:off x="439924" y="1835673"/>
            <a:ext cx="9811966" cy="51990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en-US" noProof="0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6873F673-CCD8-4174-9958-C48EBAB370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55660" y="7140778"/>
            <a:ext cx="429405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buSzPct val="100000"/>
              <a:buFont typeface="Arial"/>
              <a:buNone/>
            </a:pPr>
            <a:r>
              <a:rPr lang="fr-FR"/>
              <a:t>TitreDoc_JJMMAAAA_V0.00</a:t>
            </a:r>
            <a:endParaRPr lang="fr-FR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931BFF00-B7A8-477C-8B70-815B9A563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9923" y="7140778"/>
            <a:ext cx="469623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>
              <a:defRPr lang="fr-FR" sz="9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r>
              <a:rPr lang="fr-FR"/>
              <a:t>© 2020 Deloitte SAS - Document Confidentiel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FCEA60-5AF3-4A1A-9D78-B7DB55C6E2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1812" y="7140778"/>
            <a:ext cx="27007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algn="r">
              <a:defRPr lang="fr-FR" sz="90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spcBef>
                <a:spcPts val="774"/>
              </a:spcBef>
              <a:buSzPct val="100000"/>
              <a:buFont typeface="Arial"/>
              <a:buNone/>
            </a:pPr>
            <a:fld id="{8CEAD05E-2714-4B34-B50B-B68BE1D7F5D9}" type="slidenum">
              <a:rPr lang="fr-FR" smtClean="0"/>
              <a:pPr>
                <a:spcBef>
                  <a:spcPts val="774"/>
                </a:spcBef>
                <a:buSzPct val="100000"/>
                <a:buFont typeface="Arial"/>
                <a:buNone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5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9" r:id="rId2"/>
    <p:sldLayoutId id="2147483761" r:id="rId3"/>
    <p:sldLayoutId id="2147483808" r:id="rId4"/>
    <p:sldLayoutId id="2147483805" r:id="rId5"/>
    <p:sldLayoutId id="2147483806" r:id="rId6"/>
    <p:sldLayoutId id="2147483807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  <p:sldLayoutId id="2147483772" r:id="rId18"/>
    <p:sldLayoutId id="2147483773" r:id="rId19"/>
    <p:sldLayoutId id="2147483774" r:id="rId20"/>
    <p:sldLayoutId id="2147483775" r:id="rId21"/>
    <p:sldLayoutId id="2147483776" r:id="rId22"/>
    <p:sldLayoutId id="2147483777" r:id="rId23"/>
    <p:sldLayoutId id="2147483778" r:id="rId24"/>
    <p:sldLayoutId id="2147483779" r:id="rId25"/>
    <p:sldLayoutId id="2147483780" r:id="rId26"/>
    <p:sldLayoutId id="2147483810" r:id="rId27"/>
    <p:sldLayoutId id="2147483781" r:id="rId28"/>
    <p:sldLayoutId id="2147483782" r:id="rId29"/>
    <p:sldLayoutId id="2147483783" r:id="rId30"/>
    <p:sldLayoutId id="2147483784" r:id="rId31"/>
    <p:sldLayoutId id="2147483811" r:id="rId32"/>
  </p:sldLayoutIdLst>
  <p:transition>
    <p:fade/>
  </p:transition>
  <p:hf hdr="0"/>
  <p:txStyles>
    <p:titleStyle>
      <a:lvl1pPr algn="l" defTabSz="1178588" rtl="0" eaLnBrk="1" latinLnBrk="0" hangingPunct="1">
        <a:spcBef>
          <a:spcPct val="0"/>
        </a:spcBef>
        <a:buNone/>
        <a:defRPr sz="2200" b="0" kern="1200">
          <a:solidFill>
            <a:schemeClr val="tx1"/>
          </a:solidFill>
          <a:latin typeface="+mn-lt"/>
          <a:ea typeface="+mj-ea"/>
          <a:cs typeface="Calibri Light" panose="020F0302020204030204" pitchFamily="34" charset="0"/>
        </a:defRPr>
      </a:lvl1pPr>
    </p:titleStyle>
    <p:bodyStyle>
      <a:lvl1pPr marL="0" indent="0" algn="l" defTabSz="1178588" rtl="0" eaLnBrk="1" latinLnBrk="0" hangingPunct="1">
        <a:spcBef>
          <a:spcPts val="0"/>
        </a:spcBef>
        <a:spcAft>
          <a:spcPts val="1289"/>
        </a:spcAft>
        <a:buSzPct val="100000"/>
        <a:buFont typeface="Arial" panose="020B0604020202020204" pitchFamily="34" charset="0"/>
        <a:buNone/>
        <a:defRPr sz="1400" b="0" kern="1200">
          <a:solidFill>
            <a:schemeClr val="tx1"/>
          </a:solidFill>
          <a:latin typeface="+mn-lt"/>
          <a:ea typeface="+mn-ea"/>
          <a:cs typeface="Calibri Light" panose="020F0302020204030204" pitchFamily="34" charset="0"/>
        </a:defRPr>
      </a:lvl1pPr>
      <a:lvl2pPr marL="0" indent="0" algn="l" defTabSz="1178588" rtl="0" eaLnBrk="1" latinLnBrk="0" hangingPunct="1">
        <a:spcBef>
          <a:spcPts val="0"/>
        </a:spcBef>
        <a:spcAft>
          <a:spcPts val="1289"/>
        </a:spcAft>
        <a:buClrTx/>
        <a:buSzPct val="100000"/>
        <a:buFont typeface="Arial"/>
        <a:buNone/>
        <a:defRPr lang="en-US" sz="1400" b="1" kern="1200" dirty="0" smtClean="0">
          <a:solidFill>
            <a:schemeClr val="tx1"/>
          </a:solidFill>
          <a:latin typeface="+mj-lt"/>
          <a:ea typeface="+mn-ea"/>
          <a:cs typeface="Calibri Light" panose="020F0302020204030204" pitchFamily="34" charset="0"/>
        </a:defRPr>
      </a:lvl2pPr>
      <a:lvl3pPr marL="227366" indent="-227366" algn="l" defTabSz="1178588" rtl="0" eaLnBrk="1" latinLnBrk="0" hangingPunct="1">
        <a:spcBef>
          <a:spcPts val="0"/>
        </a:spcBef>
        <a:spcAft>
          <a:spcPts val="1289"/>
        </a:spcAft>
        <a:buClrTx/>
        <a:buSzPct val="100000"/>
        <a:buFont typeface="Arial" panose="020B0604020202020204" pitchFamily="34" charset="0"/>
        <a:buChar char="•"/>
        <a:defRPr lang="en-US" sz="1400" kern="1200" dirty="0" smtClean="0">
          <a:solidFill>
            <a:schemeClr val="tx1"/>
          </a:solidFill>
          <a:latin typeface="+mn-lt"/>
          <a:ea typeface="+mn-ea"/>
          <a:cs typeface="Calibri Light" panose="020F0302020204030204" pitchFamily="34" charset="0"/>
        </a:defRPr>
      </a:lvl3pPr>
      <a:lvl4pPr marL="459371" indent="-227366" algn="l" defTabSz="1178588" rtl="0" eaLnBrk="1" latinLnBrk="0" hangingPunct="1">
        <a:spcBef>
          <a:spcPts val="0"/>
        </a:spcBef>
        <a:spcAft>
          <a:spcPts val="1289"/>
        </a:spcAft>
        <a:buClrTx/>
        <a:buSzPct val="100000"/>
        <a:buFont typeface="Verdana" panose="020B0604030504040204" pitchFamily="34" charset="0"/>
        <a:buChar char="−"/>
        <a:defRPr lang="en-US" sz="1400" kern="1200" baseline="0" dirty="0" smtClean="0">
          <a:solidFill>
            <a:schemeClr val="tx1"/>
          </a:solidFill>
          <a:latin typeface="+mn-lt"/>
          <a:ea typeface="+mn-ea"/>
          <a:cs typeface="Calibri Light" panose="020F0302020204030204" pitchFamily="34" charset="0"/>
        </a:defRPr>
      </a:lvl4pPr>
      <a:lvl5pPr marL="686736" indent="-227366" algn="l" defTabSz="1029219" rtl="0" eaLnBrk="1" latinLnBrk="0" hangingPunct="1">
        <a:spcBef>
          <a:spcPts val="0"/>
        </a:spcBef>
        <a:spcAft>
          <a:spcPts val="1289"/>
        </a:spcAft>
        <a:buClrTx/>
        <a:buSzPct val="100000"/>
        <a:buFont typeface="Verdana" panose="020B0604030504040204" pitchFamily="34" charset="0"/>
        <a:buChar char="−"/>
        <a:tabLst/>
        <a:defRPr lang="en-US" sz="1400" kern="1200" baseline="0" dirty="0" smtClean="0">
          <a:solidFill>
            <a:schemeClr val="tx1"/>
          </a:solidFill>
          <a:latin typeface="+mn-lt"/>
          <a:ea typeface="+mn-ea"/>
          <a:cs typeface="Calibri Light" panose="020F0302020204030204" pitchFamily="34" charset="0"/>
        </a:defRPr>
      </a:lvl5pPr>
      <a:lvl6pPr marL="686736" indent="-227366" algn="l" defTabSz="1178588" rtl="0" eaLnBrk="1" latinLnBrk="0" hangingPunct="1">
        <a:spcBef>
          <a:spcPts val="0"/>
        </a:spcBef>
        <a:spcAft>
          <a:spcPts val="1289"/>
        </a:spcAft>
        <a:buFont typeface="Verdana" panose="020B0604030504040204" pitchFamily="34" charset="0"/>
        <a:buChar char="−"/>
        <a:defRPr sz="1547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686736" indent="-227366" algn="l" defTabSz="1178588" rtl="0" eaLnBrk="1" latinLnBrk="0" hangingPunct="1">
        <a:spcBef>
          <a:spcPts val="0"/>
        </a:spcBef>
        <a:spcAft>
          <a:spcPts val="1289"/>
        </a:spcAft>
        <a:buFont typeface="Verdana" panose="020B0604030504040204" pitchFamily="34" charset="0"/>
        <a:buChar char="−"/>
        <a:defRPr sz="1547" kern="1200">
          <a:solidFill>
            <a:schemeClr val="tx1"/>
          </a:solidFill>
          <a:latin typeface="+mn-lt"/>
          <a:ea typeface="+mn-ea"/>
          <a:cs typeface="+mn-cs"/>
        </a:defRPr>
      </a:lvl7pPr>
      <a:lvl8pPr marL="686736" indent="-227366" algn="l" defTabSz="1178588" rtl="0" eaLnBrk="1" latinLnBrk="0" hangingPunct="1">
        <a:spcBef>
          <a:spcPts val="0"/>
        </a:spcBef>
        <a:spcAft>
          <a:spcPts val="1289"/>
        </a:spcAft>
        <a:buFont typeface="Verdana" panose="020B0604030504040204" pitchFamily="34" charset="0"/>
        <a:buChar char="−"/>
        <a:defRPr sz="1547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686736" indent="-227366" algn="l" defTabSz="1178588" rtl="0" eaLnBrk="1" latinLnBrk="0" hangingPunct="1">
        <a:spcBef>
          <a:spcPts val="0"/>
        </a:spcBef>
        <a:spcAft>
          <a:spcPts val="1289"/>
        </a:spcAft>
        <a:buFont typeface="Verdana" panose="020B0604030504040204" pitchFamily="34" charset="0"/>
        <a:buChar char="−"/>
        <a:defRPr sz="1547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1pPr>
      <a:lvl2pPr marL="589294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2pPr>
      <a:lvl3pPr marL="1178588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3pPr>
      <a:lvl4pPr marL="1767882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4pPr>
      <a:lvl5pPr marL="2357176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5pPr>
      <a:lvl6pPr marL="2946470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6pPr>
      <a:lvl7pPr marL="3535764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7pPr>
      <a:lvl8pPr marL="4125058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8pPr>
      <a:lvl9pPr marL="4714352" algn="l" defTabSz="1178588" rtl="0" eaLnBrk="1" latinLnBrk="0" hangingPunct="1">
        <a:defRPr sz="23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23" pos="4483">
          <p15:clr>
            <a:srgbClr val="F26B43"/>
          </p15:clr>
        </p15:guide>
        <p15:guide id="24" orient="horz" pos="2381">
          <p15:clr>
            <a:srgbClr val="F26B43"/>
          </p15:clr>
        </p15:guide>
        <p15:guide id="25" orient="horz" pos="4431">
          <p15:clr>
            <a:srgbClr val="F26B43"/>
          </p15:clr>
        </p15:guide>
        <p15:guide id="26" pos="277">
          <p15:clr>
            <a:srgbClr val="F26B43"/>
          </p15:clr>
        </p15:guide>
        <p15:guide id="27" pos="6458">
          <p15:clr>
            <a:srgbClr val="F26B43"/>
          </p15:clr>
        </p15:guide>
        <p15:guide id="28" orient="horz" pos="1181">
          <p15:clr>
            <a:srgbClr val="F26B43"/>
          </p15:clr>
        </p15:guide>
        <p15:guide id="29" orient="horz" pos="220">
          <p15:clr>
            <a:srgbClr val="F26B43"/>
          </p15:clr>
        </p15:guide>
        <p15:guide id="30" orient="horz" pos="4497">
          <p15:clr>
            <a:srgbClr val="F26B43"/>
          </p15:clr>
        </p15:guide>
        <p15:guide id="31" pos="4351">
          <p15:clr>
            <a:srgbClr val="F26B43"/>
          </p15:clr>
        </p15:guide>
        <p15:guide id="32" orient="horz" pos="260">
          <p15:clr>
            <a:srgbClr val="F26B43"/>
          </p15:clr>
        </p15:guide>
        <p15:guide id="33" pos="1195">
          <p15:clr>
            <a:srgbClr val="F26B43"/>
          </p15:clr>
        </p15:guide>
        <p15:guide id="34" pos="1329">
          <p15:clr>
            <a:srgbClr val="F26B43"/>
          </p15:clr>
        </p15:guide>
        <p15:guide id="35" pos="2245">
          <p15:clr>
            <a:srgbClr val="F26B43"/>
          </p15:clr>
        </p15:guide>
        <p15:guide id="36" pos="2377">
          <p15:clr>
            <a:srgbClr val="F26B43"/>
          </p15:clr>
        </p15:guide>
        <p15:guide id="37" pos="5402">
          <p15:clr>
            <a:srgbClr val="F26B43"/>
          </p15:clr>
        </p15:guide>
        <p15:guide id="38" pos="3301">
          <p15:clr>
            <a:srgbClr val="F26B43"/>
          </p15:clr>
        </p15:guide>
        <p15:guide id="39" pos="3434">
          <p15:clr>
            <a:srgbClr val="F26B43"/>
          </p15:clr>
        </p15:guide>
        <p15:guide id="40" pos="3368">
          <p15:clr>
            <a:srgbClr val="F26B43"/>
          </p15:clr>
        </p15:guide>
        <p15:guide id="41" pos="5535">
          <p15:clr>
            <a:srgbClr val="F26B43"/>
          </p15:clr>
        </p15:guide>
        <p15:guide id="42" orient="horz" pos="1156">
          <p15:clr>
            <a:srgbClr val="F26B43"/>
          </p15:clr>
        </p15:guide>
        <p15:guide id="43" orient="horz" pos="705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716351" y="1987915"/>
            <a:ext cx="9533534" cy="476539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/>
              <a:t>Cliquez pour modifier les styles du texte du masque</a:t>
            </a:r>
          </a:p>
          <a:p>
            <a:pPr lvl="1" eaLnBrk="1" latinLnBrk="0" hangingPunct="1"/>
            <a:r>
              <a:rPr kumimoji="0" lang="fr-FR"/>
              <a:t>Deuxième niveau</a:t>
            </a:r>
          </a:p>
          <a:p>
            <a:pPr lvl="2" eaLnBrk="1" latinLnBrk="0" hangingPunct="1"/>
            <a:r>
              <a:rPr kumimoji="0" lang="fr-FR"/>
              <a:t>Troisième niveau</a:t>
            </a:r>
          </a:p>
          <a:p>
            <a:pPr lvl="3" eaLnBrk="1" latinLnBrk="0" hangingPunct="1"/>
            <a:r>
              <a:rPr kumimoji="0" lang="fr-FR"/>
              <a:t>Quatrième niveau</a:t>
            </a:r>
          </a:p>
          <a:p>
            <a:pPr lvl="4" eaLnBrk="1" latinLnBrk="0" hangingPunct="1"/>
            <a:r>
              <a:rPr kumimoji="0" lang="fr-FR"/>
              <a:t>Cinquième niveau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127876" y="6887704"/>
            <a:ext cx="3118447" cy="402483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lang="fr-FR" sz="1637">
                <a:solidFill>
                  <a:schemeClr val="tx2"/>
                </a:solidFill>
              </a:defRPr>
            </a:lvl1pPr>
            <a:extLst/>
          </a:lstStyle>
          <a:p>
            <a:fld id="{9061FBBD-5F08-4CA9-ABA2-7CF364935A3E}" type="datetime1">
              <a:rPr kumimoji="0" lang="fr-FR" sz="1637" smtClean="0">
                <a:solidFill>
                  <a:schemeClr val="tx2"/>
                </a:solidFill>
              </a:rPr>
              <a:pPr/>
              <a:t>29/03/2020</a:t>
            </a:fld>
            <a:endParaRPr kumimoji="0" lang="fr-FR" sz="1637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12797" y="6887491"/>
            <a:ext cx="6338715" cy="402483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lang="fr-FR" sz="1637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fr-FR" sz="1637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609629"/>
            <a:ext cx="10691813" cy="35278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8" name="Rectangle 7"/>
          <p:cNvSpPr/>
          <p:nvPr/>
        </p:nvSpPr>
        <p:spPr>
          <a:xfrm>
            <a:off x="1" y="1660027"/>
            <a:ext cx="623690" cy="25198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9" name="Rectangle 8"/>
          <p:cNvSpPr/>
          <p:nvPr/>
        </p:nvSpPr>
        <p:spPr>
          <a:xfrm>
            <a:off x="690512" y="1660027"/>
            <a:ext cx="10001301" cy="25198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fr-FR" sz="2105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" y="1651280"/>
            <a:ext cx="623690" cy="26949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lang="fr-FR" sz="1637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fr-FR" sz="1637" b="1" smtClean="0">
                <a:solidFill>
                  <a:srgbClr val="FFFFFF"/>
                </a:solidFill>
              </a:rPr>
              <a:pPr algn="ctr"/>
              <a:t>‹N°›</a:t>
            </a:fld>
            <a:endParaRPr kumimoji="0" lang="fr-FR" sz="1637" b="1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712788" y="173593"/>
            <a:ext cx="9533534" cy="147833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eaLnBrk="1" latinLnBrk="0" hangingPunct="1"/>
            <a:r>
              <a:rPr kumimoji="0" lang="fr-FR"/>
              <a:t>Cliquez pour modifier le style du titre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79527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fr-FR" sz="4911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74223" indent="-374223" algn="l" rtl="0" eaLnBrk="1" latinLnBrk="0" hangingPunct="1">
        <a:spcBef>
          <a:spcPts val="819"/>
        </a:spcBef>
        <a:buClr>
          <a:schemeClr val="accent2"/>
        </a:buClr>
        <a:buSzPct val="60000"/>
        <a:buFont typeface="Wingdings"/>
        <a:buChar char=""/>
        <a:defRPr kumimoji="0" lang="fr-FR" sz="3391" kern="1200">
          <a:solidFill>
            <a:schemeClr val="tx1"/>
          </a:solidFill>
          <a:latin typeface="+mn-lt"/>
          <a:ea typeface="+mn-ea"/>
          <a:cs typeface="+mn-cs"/>
        </a:defRPr>
      </a:lvl1pPr>
      <a:lvl2pPr marL="748446" indent="-320762" algn="l" rtl="0" eaLnBrk="1" latinLnBrk="0" hangingPunct="1">
        <a:spcBef>
          <a:spcPts val="643"/>
        </a:spcBef>
        <a:buClr>
          <a:schemeClr val="accent1"/>
        </a:buClr>
        <a:buSzPct val="70000"/>
        <a:buFont typeface="Wingdings 2"/>
        <a:buChar char=""/>
        <a:defRPr kumimoji="0" lang="fr-FR" sz="3040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indent="-267302" algn="l" rtl="0" eaLnBrk="1" latinLnBrk="0" hangingPunct="1">
        <a:spcBef>
          <a:spcPts val="585"/>
        </a:spcBef>
        <a:buClr>
          <a:schemeClr val="accent2"/>
        </a:buClr>
        <a:buSzPct val="75000"/>
        <a:buFont typeface="Wingdings"/>
        <a:buChar char=""/>
        <a:defRPr kumimoji="0" lang="fr-FR" sz="2689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indent="-267302" algn="l" rtl="0" eaLnBrk="1" latinLnBrk="0" hangingPunct="1">
        <a:spcBef>
          <a:spcPts val="468"/>
        </a:spcBef>
        <a:buClr>
          <a:schemeClr val="accent3"/>
        </a:buClr>
        <a:buSzPct val="75000"/>
        <a:buFont typeface="Wingdings"/>
        <a:buChar char=""/>
        <a:defRPr kumimoji="0" lang="fr-FR" sz="2339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indent="-267302" algn="l" rtl="0" eaLnBrk="1" latinLnBrk="0" hangingPunct="1">
        <a:spcBef>
          <a:spcPts val="468"/>
        </a:spcBef>
        <a:buClr>
          <a:schemeClr val="accent4"/>
        </a:buClr>
        <a:buSzPct val="65000"/>
        <a:buFont typeface="Wingdings"/>
        <a:buChar char=""/>
        <a:defRPr kumimoji="0" lang="fr-FR" sz="2339" kern="1200">
          <a:solidFill>
            <a:schemeClr val="tx1"/>
          </a:solidFill>
          <a:latin typeface="+mn-lt"/>
          <a:ea typeface="+mn-ea"/>
          <a:cs typeface="+mn-cs"/>
        </a:defRPr>
      </a:lvl5pPr>
      <a:lvl6pPr marL="2459178" indent="-267302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fr-FR" sz="2105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79941" indent="-267302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fr-FR" sz="2105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100703" indent="-267302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fr-FR" sz="2105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421465" indent="-267302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fr-FR" sz="2105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rtl="0" eaLnBrk="1" latinLnBrk="0" hangingPunct="1">
        <a:defRPr kumimoji="0" lang="fr-FR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4" descr="LOGOATCI_2007parocean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BFD"/>
              </a:clrFrom>
              <a:clrTo>
                <a:srgbClr val="FFFB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83421" y="856276"/>
            <a:ext cx="1757837" cy="92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Groupe 8"/>
          <p:cNvGrpSpPr/>
          <p:nvPr/>
        </p:nvGrpSpPr>
        <p:grpSpPr>
          <a:xfrm>
            <a:off x="167063" y="1023335"/>
            <a:ext cx="5178846" cy="918834"/>
            <a:chOff x="1201740" y="1512888"/>
            <a:chExt cx="4993584" cy="844550"/>
          </a:xfrm>
        </p:grpSpPr>
        <p:grpSp>
          <p:nvGrpSpPr>
            <p:cNvPr id="10" name="Group 2"/>
            <p:cNvGrpSpPr>
              <a:grpSpLocks/>
            </p:cNvGrpSpPr>
            <p:nvPr/>
          </p:nvGrpSpPr>
          <p:grpSpPr bwMode="auto">
            <a:xfrm>
              <a:off x="1201740" y="1512888"/>
              <a:ext cx="4993584" cy="800100"/>
              <a:chOff x="877" y="1811"/>
              <a:chExt cx="8280" cy="1260"/>
            </a:xfrm>
          </p:grpSpPr>
          <p:sp>
            <p:nvSpPr>
              <p:cNvPr id="15" name="Text Box 3"/>
              <p:cNvSpPr txBox="1">
                <a:spLocks noChangeArrowheads="1"/>
              </p:cNvSpPr>
              <p:nvPr/>
            </p:nvSpPr>
            <p:spPr bwMode="auto">
              <a:xfrm>
                <a:off x="3397" y="2006"/>
                <a:ext cx="4940" cy="5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6918" tIns="53459" rIns="106918" bIns="53459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1069208" fontAlgn="base">
                  <a:spcBef>
                    <a:spcPct val="0"/>
                  </a:spcBef>
                  <a:spcAft>
                    <a:spcPts val="1169"/>
                  </a:spcAft>
                </a:pPr>
                <a:r>
                  <a:rPr lang="fr-FR" sz="1286" b="1">
                    <a:solidFill>
                      <a:prstClr val="black"/>
                    </a:solidFill>
                    <a:latin typeface="Calibri" pitchFamily="34" charset="0"/>
                    <a:cs typeface="Arial" pitchFamily="34" charset="0"/>
                  </a:rPr>
                  <a:t>  </a:t>
                </a:r>
                <a:endParaRPr lang="fr-FR" sz="2105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" name="Text Box 4"/>
              <p:cNvSpPr txBox="1">
                <a:spLocks noChangeArrowheads="1"/>
              </p:cNvSpPr>
              <p:nvPr/>
            </p:nvSpPr>
            <p:spPr bwMode="auto">
              <a:xfrm>
                <a:off x="3030" y="2436"/>
                <a:ext cx="5767" cy="6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6918" tIns="53459" rIns="106918" bIns="53459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1069208" fontAlgn="base">
                  <a:spcBef>
                    <a:spcPct val="0"/>
                  </a:spcBef>
                  <a:spcAft>
                    <a:spcPts val="1169"/>
                  </a:spcAft>
                </a:pPr>
                <a:r>
                  <a:rPr lang="fr-FR" sz="1286" b="1">
                    <a:solidFill>
                      <a:prstClr val="black"/>
                    </a:solidFill>
                    <a:latin typeface="Calibri" pitchFamily="34" charset="0"/>
                    <a:cs typeface="Arial" pitchFamily="34" charset="0"/>
                  </a:rPr>
                  <a:t> </a:t>
                </a:r>
                <a:endParaRPr lang="fr-FR" sz="2105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8" name="Group 6"/>
              <p:cNvGrpSpPr>
                <a:grpSpLocks/>
              </p:cNvGrpSpPr>
              <p:nvPr/>
            </p:nvGrpSpPr>
            <p:grpSpPr bwMode="auto">
              <a:xfrm>
                <a:off x="877" y="1811"/>
                <a:ext cx="8280" cy="1260"/>
                <a:chOff x="877" y="1811"/>
                <a:chExt cx="8280" cy="1260"/>
              </a:xfrm>
            </p:grpSpPr>
            <p:sp>
              <p:nvSpPr>
                <p:cNvPr id="19" name="Line 7"/>
                <p:cNvSpPr>
                  <a:spLocks noChangeShapeType="1"/>
                </p:cNvSpPr>
                <p:nvPr/>
              </p:nvSpPr>
              <p:spPr bwMode="auto">
                <a:xfrm>
                  <a:off x="877" y="2451"/>
                  <a:ext cx="8280" cy="0"/>
                </a:xfrm>
                <a:prstGeom prst="line">
                  <a:avLst/>
                </a:prstGeom>
                <a:noFill/>
                <a:ln w="38100" cmpd="dbl">
                  <a:solidFill>
                    <a:srgbClr val="FF6600"/>
                  </a:solidFill>
                  <a:round/>
                  <a:headEnd/>
                  <a:tailEnd/>
                </a:ln>
              </p:spPr>
              <p:txBody>
                <a:bodyPr vert="horz" wrap="square" lIns="106918" tIns="53459" rIns="106918" bIns="53459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069208"/>
                  <a:endParaRPr lang="fr-FR" sz="2105">
                    <a:solidFill>
                      <a:prstClr val="black"/>
                    </a:solidFill>
                    <a:latin typeface="Tw Cen MT"/>
                  </a:endParaRPr>
                </a:p>
              </p:txBody>
            </p:sp>
            <p:pic>
              <p:nvPicPr>
                <p:cNvPr id="20" name="Picture 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597" y="1811"/>
                  <a:ext cx="1260" cy="1260"/>
                </a:xfrm>
                <a:prstGeom prst="rect">
                  <a:avLst/>
                </a:prstGeom>
                <a:noFill/>
              </p:spPr>
            </p:pic>
          </p:grpSp>
        </p:grp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2138035" y="1666443"/>
              <a:ext cx="4057287" cy="4818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6918" tIns="53459" rIns="106918" bIns="53459" numCol="1" anchor="t" anchorCtr="0" compatLnSpc="1">
              <a:prstTxWarp prst="textNoShape">
                <a:avLst/>
              </a:prstTxWarp>
            </a:bodyPr>
            <a:lstStyle/>
            <a:p>
              <a:pPr algn="ctr" defTabSz="1069208" fontAlgn="base">
                <a:spcBef>
                  <a:spcPct val="0"/>
                </a:spcBef>
                <a:spcAft>
                  <a:spcPts val="1169"/>
                </a:spcAft>
              </a:pPr>
              <a:r>
                <a:rPr lang="fr-FR" sz="1403" dirty="0">
                  <a:solidFill>
                    <a:prstClr val="black"/>
                  </a:solidFill>
                  <a:latin typeface="Adobe Caslon Pro Bold" pitchFamily="18" charset="0"/>
                  <a:cs typeface="Arial" pitchFamily="34" charset="0"/>
                </a:rPr>
                <a:t>Institut National Polytechnique</a:t>
              </a:r>
              <a:endParaRPr lang="fr-FR" sz="1403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2395538" y="1928813"/>
              <a:ext cx="3494087" cy="428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6918" tIns="53459" rIns="106918" bIns="53459" numCol="1" anchor="t" anchorCtr="0" compatLnSpc="1">
              <a:prstTxWarp prst="textNoShape">
                <a:avLst/>
              </a:prstTxWarp>
            </a:bodyPr>
            <a:lstStyle/>
            <a:p>
              <a:pPr algn="ctr" defTabSz="1069208" fontAlgn="base">
                <a:spcBef>
                  <a:spcPct val="0"/>
                </a:spcBef>
                <a:spcAft>
                  <a:spcPts val="1169"/>
                </a:spcAft>
              </a:pPr>
              <a:r>
                <a:rPr lang="fr-FR" sz="1169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Times New Roman" pitchFamily="18" charset="0"/>
                  <a:cs typeface="Arial" pitchFamily="34" charset="0"/>
                </a:rPr>
                <a:t>Félix Houphouët-Boigny</a:t>
              </a:r>
            </a:p>
            <a:p>
              <a:pPr defTabSz="1069208" fontAlgn="base">
                <a:spcBef>
                  <a:spcPct val="0"/>
                </a:spcBef>
                <a:spcAft>
                  <a:spcPct val="0"/>
                </a:spcAft>
              </a:pPr>
              <a:endParaRPr lang="fr-FR" sz="1286" dirty="0">
                <a:solidFill>
                  <a:prstClr val="black">
                    <a:lumMod val="75000"/>
                    <a:lumOff val="25000"/>
                  </a:prst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-1" y="0"/>
            <a:ext cx="10691813" cy="7695343"/>
            <a:chOff x="0" y="0"/>
            <a:chExt cx="9144000" cy="5143500"/>
          </a:xfrm>
        </p:grpSpPr>
        <p:grpSp>
          <p:nvGrpSpPr>
            <p:cNvPr id="2" name="Groupe 1"/>
            <p:cNvGrpSpPr/>
            <p:nvPr/>
          </p:nvGrpSpPr>
          <p:grpSpPr>
            <a:xfrm>
              <a:off x="0" y="0"/>
              <a:ext cx="9144000" cy="5143500"/>
              <a:chOff x="0" y="0"/>
              <a:chExt cx="9144000" cy="5143500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0" y="0"/>
                <a:ext cx="9144000" cy="51435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69208">
                  <a:defRPr/>
                </a:pPr>
                <a:endParaRPr lang="fr-FR" sz="2105">
                  <a:solidFill>
                    <a:prstClr val="white"/>
                  </a:solidFill>
                  <a:latin typeface="Tw Cen MT"/>
                </a:endParaRPr>
              </a:p>
            </p:txBody>
          </p:sp>
          <p:pic>
            <p:nvPicPr>
              <p:cNvPr id="14" name="Picture 7" descr="114264928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004048" cy="3103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6" name="Sous-titre 2"/>
            <p:cNvSpPr txBox="1">
              <a:spLocks/>
            </p:cNvSpPr>
            <p:nvPr/>
          </p:nvSpPr>
          <p:spPr bwMode="auto">
            <a:xfrm>
              <a:off x="994882" y="3659228"/>
              <a:ext cx="6769100" cy="649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400953" indent="-400953" algn="ctr" defTabSz="1069208" eaLnBrk="1" hangingPunct="1">
                <a:lnSpc>
                  <a:spcPct val="80000"/>
                </a:lnSpc>
                <a:spcBef>
                  <a:spcPct val="20000"/>
                </a:spcBef>
              </a:pPr>
              <a:endParaRPr lang="fr-FR" sz="2339" b="1" dirty="0">
                <a:solidFill>
                  <a:srgbClr val="FF6B00"/>
                </a:solidFill>
              </a:endParaRPr>
            </a:p>
            <a:p>
              <a:pPr marL="400953" indent="-400953" algn="ctr" defTabSz="1069208" eaLnBrk="1" hangingPunct="1">
                <a:lnSpc>
                  <a:spcPct val="80000"/>
                </a:lnSpc>
                <a:spcBef>
                  <a:spcPct val="20000"/>
                </a:spcBef>
              </a:pPr>
              <a:r>
                <a:rPr lang="fr-FR" sz="2339" b="1" dirty="0">
                  <a:solidFill>
                    <a:srgbClr val="FF6B00"/>
                  </a:solidFill>
                </a:rPr>
                <a:t>Joseph KOYE</a:t>
              </a:r>
            </a:p>
            <a:p>
              <a:pPr marL="400953" indent="-400953" algn="ctr" defTabSz="1069208" eaLnBrk="1" hangingPunct="1">
                <a:lnSpc>
                  <a:spcPct val="80000"/>
                </a:lnSpc>
                <a:spcBef>
                  <a:spcPct val="20000"/>
                </a:spcBef>
              </a:pPr>
              <a:endParaRPr lang="fr-FR" sz="2339" b="1" dirty="0">
                <a:solidFill>
                  <a:srgbClr val="FF6B00"/>
                </a:solidFill>
              </a:endParaRPr>
            </a:p>
            <a:p>
              <a:pPr marL="400953" indent="-400953" algn="ctr" defTabSz="1069208" eaLnBrk="1" hangingPunct="1">
                <a:lnSpc>
                  <a:spcPct val="80000"/>
                </a:lnSpc>
                <a:spcBef>
                  <a:spcPct val="20000"/>
                </a:spcBef>
              </a:pPr>
              <a:r>
                <a:rPr lang="fr-FR" b="1" dirty="0">
                  <a:solidFill>
                    <a:srgbClr val="FF6B00"/>
                  </a:solidFill>
                </a:rPr>
                <a:t>Leçon 3 : Travaux dirigés </a:t>
              </a:r>
            </a:p>
          </p:txBody>
        </p:sp>
      </p:grpSp>
      <p:sp>
        <p:nvSpPr>
          <p:cNvPr id="23" name="Sous-titre 2"/>
          <p:cNvSpPr txBox="1">
            <a:spLocks/>
          </p:cNvSpPr>
          <p:nvPr/>
        </p:nvSpPr>
        <p:spPr bwMode="auto">
          <a:xfrm>
            <a:off x="5851088" y="2432688"/>
            <a:ext cx="4840724" cy="153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1069208" eaLnBrk="1" hangingPunct="1">
              <a:spcBef>
                <a:spcPct val="20000"/>
              </a:spcBef>
            </a:pPr>
            <a:r>
              <a:rPr lang="fr-FR" sz="5613" b="1" dirty="0">
                <a:solidFill>
                  <a:srgbClr val="FF6B00"/>
                </a:solidFill>
              </a:rPr>
              <a:t>WAN Routeur</a:t>
            </a:r>
          </a:p>
        </p:txBody>
      </p:sp>
      <p:sp>
        <p:nvSpPr>
          <p:cNvPr id="24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6663793" y="3779837"/>
            <a:ext cx="3385741" cy="880860"/>
          </a:xfrm>
        </p:spPr>
        <p:txBody>
          <a:bodyPr/>
          <a:lstStyle/>
          <a:p>
            <a:pPr defTabSz="1069208">
              <a:defRPr/>
            </a:pPr>
            <a:r>
              <a:rPr lang="fr-FR" sz="4209" b="0" dirty="0">
                <a:latin typeface="Tw Cen MT"/>
              </a:rPr>
              <a:t>Master 1 SRIT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 txBox="1">
            <a:spLocks/>
          </p:cNvSpPr>
          <p:nvPr/>
        </p:nvSpPr>
        <p:spPr>
          <a:xfrm>
            <a:off x="1172608" y="910868"/>
            <a:ext cx="8015695" cy="917194"/>
          </a:xfrm>
          <a:prstGeom prst="rect">
            <a:avLst/>
          </a:prstGeom>
        </p:spPr>
        <p:txBody>
          <a:bodyPr vert="horz" anchor="b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911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Travaux </a:t>
            </a:r>
            <a:r>
              <a:rPr lang="en-US" sz="4911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pratiques</a:t>
            </a:r>
            <a:endParaRPr sz="4911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023DDD65-C387-4C2B-85B5-5159D0690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50" b="12749"/>
          <a:stretch>
            <a:fillRect/>
          </a:stretch>
        </p:blipFill>
        <p:spPr bwMode="auto">
          <a:xfrm>
            <a:off x="4876284" y="2471205"/>
            <a:ext cx="5436860" cy="405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FB85126B-5230-4EB0-B7B1-DF9B6D77E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" r="9236"/>
          <a:stretch>
            <a:fillRect/>
          </a:stretch>
        </p:blipFill>
        <p:spPr bwMode="auto">
          <a:xfrm>
            <a:off x="378668" y="2471204"/>
            <a:ext cx="4471628" cy="406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3330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5701" y="2160061"/>
            <a:ext cx="10481914" cy="4756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RIP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OSPF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BGP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DHCP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TFTP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DNS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AAA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SMTP</a:t>
            </a:r>
          </a:p>
          <a:p>
            <a:pPr algn="just">
              <a:lnSpc>
                <a:spcPct val="150000"/>
              </a:lnSpc>
            </a:pPr>
            <a:r>
              <a:rPr lang="fr-FR" sz="2105" b="1" dirty="0">
                <a:latin typeface="Palatino Linotype" pitchFamily="18" charset="0"/>
              </a:rPr>
              <a:t>FTP</a:t>
            </a:r>
          </a:p>
          <a:p>
            <a:pPr algn="just">
              <a:lnSpc>
                <a:spcPct val="150000"/>
              </a:lnSpc>
            </a:pPr>
            <a:endParaRPr lang="fr-FR" sz="1403" dirty="0">
              <a:latin typeface="Palatino Linotype" pitchFamily="18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2363595-3A72-4ABE-BBC0-29B827FD6C37}"/>
              </a:ext>
            </a:extLst>
          </p:cNvPr>
          <p:cNvSpPr txBox="1">
            <a:spLocks/>
          </p:cNvSpPr>
          <p:nvPr/>
        </p:nvSpPr>
        <p:spPr>
          <a:xfrm>
            <a:off x="1172608" y="910868"/>
            <a:ext cx="8015695" cy="917194"/>
          </a:xfrm>
          <a:prstGeom prst="rect">
            <a:avLst/>
          </a:prstGeom>
        </p:spPr>
        <p:txBody>
          <a:bodyPr vert="horz" anchor="b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911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Travaux </a:t>
            </a:r>
            <a:r>
              <a:rPr lang="en-US" sz="4911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pratiques</a:t>
            </a:r>
            <a:endParaRPr sz="4911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3406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882" y="748751"/>
            <a:ext cx="9430048" cy="512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0882" y="5800562"/>
            <a:ext cx="9430048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3742" b="1">
                <a:solidFill>
                  <a:schemeClr val="accent1"/>
                </a:solidFill>
                <a:latin typeface="Palatino Linotype" pitchFamily="18" charset="0"/>
              </a:rPr>
              <a:t>Merci !!!</a:t>
            </a:r>
            <a:endParaRPr lang="fr-FR" sz="3742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18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Theme Deloitte 2020">
  <a:themeElements>
    <a:clrScheme name="Custom 1">
      <a:dk1>
        <a:sysClr val="windowText" lastClr="000000"/>
      </a:dk1>
      <a:lt1>
        <a:sysClr val="window" lastClr="FFFFFF"/>
      </a:lt1>
      <a:dk2>
        <a:srgbClr val="D0D0CE"/>
      </a:dk2>
      <a:lt2>
        <a:srgbClr val="53565A"/>
      </a:lt2>
      <a:accent1>
        <a:srgbClr val="86BC25"/>
      </a:accent1>
      <a:accent2>
        <a:srgbClr val="43B02A"/>
      </a:accent2>
      <a:accent3>
        <a:srgbClr val="26890D"/>
      </a:accent3>
      <a:accent4>
        <a:srgbClr val="046A38"/>
      </a:accent4>
      <a:accent5>
        <a:srgbClr val="0D8390"/>
      </a:accent5>
      <a:accent6>
        <a:srgbClr val="007CB0"/>
      </a:accent6>
      <a:hlink>
        <a:srgbClr val="00A3E0"/>
      </a:hlink>
      <a:folHlink>
        <a:srgbClr val="7F7F7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3"/>
        </a:solidFill>
        <a:ln w="19050" algn="ctr">
          <a:noFill/>
          <a:miter lim="800000"/>
          <a:headEnd/>
          <a:tailEnd/>
        </a:ln>
      </a:spPr>
      <a:bodyPr wrap="square" lIns="88900" tIns="88900" rIns="88900" bIns="88900" rtlCol="0" anchor="ctr"/>
      <a:lstStyle>
        <a:defPPr>
          <a:lnSpc>
            <a:spcPct val="106000"/>
          </a:lnSpc>
          <a:buFont typeface="Wingdings 2" pitchFamily="18" charset="2"/>
          <a:buNone/>
          <a:defRPr sz="1600" b="1" dirty="0" smtClean="0">
            <a:solidFill>
              <a:schemeClr val="bg1"/>
            </a:solidFill>
          </a:defRPr>
        </a:defPPr>
      </a:lst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marL="203200" indent="-203200">
          <a:spcBef>
            <a:spcPts val="600"/>
          </a:spcBef>
          <a:buSzPct val="100000"/>
          <a:buFont typeface="Arial"/>
          <a:buChar char="•"/>
          <a:defRPr dirty="0" smtClean="0">
            <a:solidFill>
              <a:srgbClr val="313131"/>
            </a:solidFill>
          </a:defRPr>
        </a:defPPr>
      </a:lstStyle>
    </a:txDef>
  </a:objectDefaults>
  <a:extraClrSchemeLst/>
  <a:custClrLst>
    <a:custClr name="Green 7">
      <a:srgbClr val="2C5234"/>
    </a:custClr>
    <a:custClr name="Green 6">
      <a:srgbClr val="046A38"/>
    </a:custClr>
    <a:custClr name="Green 5">
      <a:srgbClr val="009A44"/>
    </a:custClr>
    <a:custClr name="Green 4">
      <a:srgbClr val="43B02A"/>
    </a:custClr>
    <a:custClr name="Deloitte Green">
      <a:srgbClr val="86BC25"/>
    </a:custClr>
    <a:custClr name="Green 2">
      <a:srgbClr val="C4D600"/>
    </a:custClr>
    <a:custClr name="Green 1">
      <a:srgbClr val="E3E48D"/>
    </a:custClr>
    <a:custClr name="Teal 7">
      <a:srgbClr val="004F59"/>
    </a:custClr>
    <a:custClr name="Teal 6">
      <a:srgbClr val="007680"/>
    </a:custClr>
    <a:custClr name="Teal 5">
      <a:srgbClr val="0097A9"/>
    </a:custClr>
    <a:custClr name="Teal 4">
      <a:srgbClr val="00ABAB"/>
    </a:custClr>
    <a:custClr name="Teal 3">
      <a:srgbClr val="6FC2B4"/>
    </a:custClr>
    <a:custClr name="Teal 2">
      <a:srgbClr val="9DD4CF"/>
    </a:custClr>
    <a:custClr name="Teal 1">
      <a:srgbClr val="DDEFE8"/>
    </a:custClr>
    <a:custClr name="Blue 7">
      <a:srgbClr val="041E42"/>
    </a:custClr>
    <a:custClr name="Blue 6">
      <a:srgbClr val="012169"/>
    </a:custClr>
    <a:custClr name="Blue 5">
      <a:srgbClr val="005587"/>
    </a:custClr>
    <a:custClr name="Blue 4">
      <a:srgbClr val="0076A8"/>
    </a:custClr>
    <a:custClr name="Blue 3">
      <a:srgbClr val="00A3E0"/>
    </a:custClr>
    <a:custClr name="Blue 2">
      <a:srgbClr val="62B5E5"/>
    </a:custClr>
    <a:custClr name="Blue 1">
      <a:srgbClr val="A0DCFF"/>
    </a:custClr>
    <a:custClr name="Cool Gray 11">
      <a:srgbClr val="53565A"/>
    </a:custClr>
    <a:custClr name="Cool Gray 10">
      <a:srgbClr val="63666A"/>
    </a:custClr>
    <a:custClr name="Cool Gray 9">
      <a:srgbClr val="75787B"/>
    </a:custClr>
    <a:custClr name="Cool Gray 7">
      <a:srgbClr val="97999B"/>
    </a:custClr>
    <a:custClr name="Cool Gray 6">
      <a:srgbClr val="A7A8AA"/>
    </a:custClr>
    <a:custClr name="Cool Gray 4">
      <a:srgbClr val="BBBCBC"/>
    </a:custClr>
    <a:custClr name="Cool Gray 2">
      <a:srgbClr val="D0D0CE"/>
    </a:custClr>
    <a:custClr name="White">
      <a:srgbClr val="FFFFFF"/>
    </a:custClr>
    <a:custClr name="Black">
      <a:srgbClr val="000000"/>
    </a:custClr>
    <a:custClr name="Red">
      <a:srgbClr val="DA291C"/>
    </a:custClr>
    <a:custClr name="Orange">
      <a:srgbClr val="ED8B00"/>
    </a:custClr>
    <a:custClr name="Yellow">
      <a:srgbClr val="FFCD00"/>
    </a:custClr>
  </a:custClrLst>
  <a:extLst>
    <a:ext uri="{05A4C25C-085E-4340-85A3-A5531E510DB2}">
      <thm15:themeFamily xmlns:thm15="http://schemas.microsoft.com/office/thememl/2012/main" name="Theme Deloitte 2020" id="{EC4F8083-0700-4D2C-AFB4-17B7EBEB5B6D}" vid="{889B061C-1BAE-4203-AE52-10946E3EEC86}"/>
    </a:ext>
  </a:extLst>
</a:theme>
</file>

<file path=ppt/theme/theme2.xml><?xml version="1.0" encoding="utf-8"?>
<a:theme xmlns:a="http://schemas.openxmlformats.org/drawingml/2006/main" name="Thème2">
  <a:themeElements>
    <a:clrScheme name="Personnalisé 7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FF8119"/>
      </a:accent1>
      <a:accent2>
        <a:srgbClr val="00B050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70</TotalTime>
  <Words>36</Words>
  <Application>Microsoft Office PowerPoint</Application>
  <PresentationFormat>Personnalisé</PresentationFormat>
  <Paragraphs>24</Paragraphs>
  <Slides>4</Slides>
  <Notes>1</Notes>
  <HiddenSlides>0</HiddenSlides>
  <MMClips>0</MMClips>
  <ScaleCrop>false</ScaleCrop>
  <HeadingPairs>
    <vt:vector size="8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2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7" baseType="lpstr">
      <vt:lpstr>Adobe Caslon Pro Bold</vt:lpstr>
      <vt:lpstr>Arial</vt:lpstr>
      <vt:lpstr>Calibri</vt:lpstr>
      <vt:lpstr>Calibri Light</vt:lpstr>
      <vt:lpstr>Palatino Linotype</vt:lpstr>
      <vt:lpstr>Times New Roman</vt:lpstr>
      <vt:lpstr>Tw Cen MT</vt:lpstr>
      <vt:lpstr>Verdana</vt:lpstr>
      <vt:lpstr>Wingdings</vt:lpstr>
      <vt:lpstr>Wingdings 2</vt:lpstr>
      <vt:lpstr>Theme Deloitte 2020</vt:lpstr>
      <vt:lpstr>Thème2</vt:lpstr>
      <vt:lpstr>think-cell Slide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Doumbia, Moussa</dc:creator>
  <cp:lastModifiedBy>Doumbia, Moussa</cp:lastModifiedBy>
  <cp:revision>5</cp:revision>
  <dcterms:created xsi:type="dcterms:W3CDTF">2020-03-29T22:38:21Z</dcterms:created>
  <dcterms:modified xsi:type="dcterms:W3CDTF">2020-03-29T23:48:31Z</dcterms:modified>
</cp:coreProperties>
</file>