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ags/tag1.xml" ContentType="application/vnd.openxmlformats-officedocument.presentationml.tags+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7" r:id="rId1"/>
    <p:sldMasterId id="2147483812" r:id="rId2"/>
  </p:sldMasterIdLst>
  <p:notesMasterIdLst>
    <p:notesMasterId r:id="rId10"/>
  </p:notesMasterIdLst>
  <p:sldIdLst>
    <p:sldId id="265" r:id="rId3"/>
    <p:sldId id="347" r:id="rId4"/>
    <p:sldId id="348" r:id="rId5"/>
    <p:sldId id="349" r:id="rId6"/>
    <p:sldId id="344" r:id="rId7"/>
    <p:sldId id="345" r:id="rId8"/>
    <p:sldId id="346" r:id="rId9"/>
  </p:sldIdLst>
  <p:sldSz cx="10691813" cy="7559675"/>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0">
          <p15:clr>
            <a:srgbClr val="A4A3A4"/>
          </p15:clr>
        </p15:guide>
        <p15:guide id="11" orient="horz" pos="238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2" d="100"/>
          <a:sy n="62" d="100"/>
        </p:scale>
        <p:origin x="1120" y="28"/>
      </p:cViewPr>
      <p:guideLst>
        <p:guide/>
        <p:guide orient="horz" pos="2381"/>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024"/>
        <p:guide pos="23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170238" cy="481013"/>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4143375" y="0"/>
            <a:ext cx="3170238" cy="481013"/>
          </a:xfrm>
          <a:prstGeom prst="rect">
            <a:avLst/>
          </a:prstGeom>
        </p:spPr>
        <p:txBody>
          <a:bodyPr vert="horz" lIns="91440" tIns="45720" rIns="91440" bIns="45720" rtlCol="0"/>
          <a:lstStyle>
            <a:lvl1pPr algn="r">
              <a:defRPr sz="1200"/>
            </a:lvl1pPr>
          </a:lstStyle>
          <a:p>
            <a:fld id="{AA65E7FE-8ACE-4D97-83DC-83FA4FDADCBA}" type="datetimeFigureOut">
              <a:rPr lang="fr-FR" smtClean="0"/>
              <a:t>29/03/2020</a:t>
            </a:fld>
            <a:endParaRPr lang="fr-FR"/>
          </a:p>
        </p:txBody>
      </p:sp>
      <p:sp>
        <p:nvSpPr>
          <p:cNvPr id="4" name="Espace réservé de l'image des diapositives 3"/>
          <p:cNvSpPr>
            <a:spLocks noGrp="1" noRot="1" noChangeAspect="1"/>
          </p:cNvSpPr>
          <p:nvPr>
            <p:ph type="sldImg" idx="2"/>
          </p:nvPr>
        </p:nvSpPr>
        <p:spPr>
          <a:xfrm>
            <a:off x="1366838" y="1200150"/>
            <a:ext cx="4581525" cy="3240088"/>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731838" y="4621213"/>
            <a:ext cx="5851525" cy="3779837"/>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9120188"/>
            <a:ext cx="3170238" cy="481012"/>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4143375" y="9120188"/>
            <a:ext cx="3170238" cy="481012"/>
          </a:xfrm>
          <a:prstGeom prst="rect">
            <a:avLst/>
          </a:prstGeom>
        </p:spPr>
        <p:txBody>
          <a:bodyPr vert="horz" lIns="91440" tIns="45720" rIns="91440" bIns="45720" rtlCol="0" anchor="b"/>
          <a:lstStyle>
            <a:lvl1pPr algn="r">
              <a:defRPr sz="1200"/>
            </a:lvl1pPr>
          </a:lstStyle>
          <a:p>
            <a:fld id="{34282C25-3838-44E8-B716-F29C45004430}" type="slidenum">
              <a:rPr lang="fr-FR" smtClean="0"/>
              <a:t>‹N°›</a:t>
            </a:fld>
            <a:endParaRPr lang="fr-FR"/>
          </a:p>
        </p:txBody>
      </p:sp>
    </p:spTree>
    <p:extLst>
      <p:ext uri="{BB962C8B-B14F-4D97-AF65-F5344CB8AC3E}">
        <p14:creationId xmlns:p14="http://schemas.microsoft.com/office/powerpoint/2010/main" val="36101719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004888" y="685800"/>
            <a:ext cx="4848225" cy="3429000"/>
          </a:xfrm>
        </p:spPr>
      </p:sp>
      <p:sp>
        <p:nvSpPr>
          <p:cNvPr id="3" name="Espace réservé des commentaires 2"/>
          <p:cNvSpPr>
            <a:spLocks noGrp="1"/>
          </p:cNvSpPr>
          <p:nvPr>
            <p:ph type="body" idx="1"/>
          </p:nvPr>
        </p:nvSpPr>
        <p:spPr/>
        <p:txBody>
          <a:bodyPr>
            <a:normAutofit/>
          </a:bodyPr>
          <a:lstStyle/>
          <a:p>
            <a:r>
              <a:rPr lang="fr-FR" dirty="0"/>
              <a:t> </a:t>
            </a:r>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5D3BF3-D352-46FC-8343-31F56E6730EA}" type="slidenum">
              <a:rPr kumimoji="0" lang="fr-F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fr-FR"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1_Title Slide - White">
    <p:bg bwMode="gray">
      <p:bgPr>
        <a:solidFill>
          <a:schemeClr val="bg1"/>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439924" y="6950291"/>
            <a:ext cx="4905982" cy="328986"/>
          </a:xfrm>
          <a:prstGeom prst="rect">
            <a:avLst/>
          </a:prstGeom>
        </p:spPr>
        <p:txBody>
          <a:bodyPr anchor="b">
            <a:normAutofit/>
          </a:bodyPr>
          <a:lstStyle>
            <a:lvl1pPr>
              <a:spcAft>
                <a:spcPts val="0"/>
              </a:spcAft>
              <a:defRPr sz="1400">
                <a:solidFill>
                  <a:schemeClr val="tx1"/>
                </a:solidFill>
                <a:latin typeface="Calibri" panose="020F0502020204030204" pitchFamily="34" charset="0"/>
                <a:cs typeface="Calibri" panose="020F05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noProof="0"/>
              <a:t>Cliquez pour modifier les styles du texte du masque</a:t>
            </a:r>
          </a:p>
        </p:txBody>
      </p:sp>
      <p:grpSp>
        <p:nvGrpSpPr>
          <p:cNvPr id="16" name="Group 15">
            <a:extLst>
              <a:ext uri="{FF2B5EF4-FFF2-40B4-BE49-F238E27FC236}">
                <a16:creationId xmlns:a16="http://schemas.microsoft.com/office/drawing/2014/main" id="{5E07D16A-6EF9-4DE2-8458-2CDCD04B4FB7}"/>
              </a:ext>
            </a:extLst>
          </p:cNvPr>
          <p:cNvGrpSpPr>
            <a:grpSpLocks noChangeAspect="1"/>
          </p:cNvGrpSpPr>
          <p:nvPr/>
        </p:nvGrpSpPr>
        <p:grpSpPr>
          <a:xfrm>
            <a:off x="377991" y="377999"/>
            <a:ext cx="2011680" cy="382438"/>
            <a:chOff x="398463" y="404813"/>
            <a:chExt cx="1627187" cy="307976"/>
          </a:xfrm>
          <a:solidFill>
            <a:schemeClr val="tx1"/>
          </a:solidFill>
        </p:grpSpPr>
        <p:sp>
          <p:nvSpPr>
            <p:cNvPr id="17" name="Oval 5">
              <a:extLst>
                <a:ext uri="{FF2B5EF4-FFF2-40B4-BE49-F238E27FC236}">
                  <a16:creationId xmlns:a16="http://schemas.microsoft.com/office/drawing/2014/main" id="{DBFCB953-B9BF-42B6-847B-DA23856B80EF}"/>
                </a:ext>
              </a:extLst>
            </p:cNvPr>
            <p:cNvSpPr>
              <a:spLocks noChangeArrowheads="1"/>
            </p:cNvSpPr>
            <p:nvPr/>
          </p:nvSpPr>
          <p:spPr bwMode="auto">
            <a:xfrm>
              <a:off x="1938338" y="625476"/>
              <a:ext cx="87312" cy="8731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18" name="Freeform 6">
              <a:extLst>
                <a:ext uri="{FF2B5EF4-FFF2-40B4-BE49-F238E27FC236}">
                  <a16:creationId xmlns:a16="http://schemas.microsoft.com/office/drawing/2014/main" id="{48767813-7AB9-4998-B464-A4AC6C31A84A}"/>
                </a:ext>
              </a:extLst>
            </p:cNvPr>
            <p:cNvSpPr>
              <a:spLocks noEditPoints="1"/>
            </p:cNvSpPr>
            <p:nvPr/>
          </p:nvSpPr>
          <p:spPr bwMode="auto">
            <a:xfrm>
              <a:off x="398463" y="406401"/>
              <a:ext cx="247650" cy="301625"/>
            </a:xfrm>
            <a:custGeom>
              <a:avLst/>
              <a:gdLst>
                <a:gd name="T0" fmla="*/ 287 w 287"/>
                <a:gd name="T1" fmla="*/ 166 h 347"/>
                <a:gd name="T2" fmla="*/ 240 w 287"/>
                <a:gd name="T3" fmla="*/ 300 h 347"/>
                <a:gd name="T4" fmla="*/ 109 w 287"/>
                <a:gd name="T5" fmla="*/ 347 h 347"/>
                <a:gd name="T6" fmla="*/ 0 w 287"/>
                <a:gd name="T7" fmla="*/ 347 h 347"/>
                <a:gd name="T8" fmla="*/ 0 w 287"/>
                <a:gd name="T9" fmla="*/ 0 h 347"/>
                <a:gd name="T10" fmla="*/ 117 w 287"/>
                <a:gd name="T11" fmla="*/ 0 h 347"/>
                <a:gd name="T12" fmla="*/ 243 w 287"/>
                <a:gd name="T13" fmla="*/ 43 h 347"/>
                <a:gd name="T14" fmla="*/ 287 w 287"/>
                <a:gd name="T15" fmla="*/ 166 h 347"/>
                <a:gd name="T16" fmla="*/ 192 w 287"/>
                <a:gd name="T17" fmla="*/ 170 h 347"/>
                <a:gd name="T18" fmla="*/ 174 w 287"/>
                <a:gd name="T19" fmla="*/ 99 h 347"/>
                <a:gd name="T20" fmla="*/ 118 w 287"/>
                <a:gd name="T21" fmla="*/ 76 h 347"/>
                <a:gd name="T22" fmla="*/ 91 w 287"/>
                <a:gd name="T23" fmla="*/ 76 h 347"/>
                <a:gd name="T24" fmla="*/ 91 w 287"/>
                <a:gd name="T25" fmla="*/ 270 h 347"/>
                <a:gd name="T26" fmla="*/ 111 w 287"/>
                <a:gd name="T27" fmla="*/ 270 h 347"/>
                <a:gd name="T28" fmla="*/ 173 w 287"/>
                <a:gd name="T29" fmla="*/ 245 h 347"/>
                <a:gd name="T30" fmla="*/ 192 w 287"/>
                <a:gd name="T31" fmla="*/ 170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7" h="347">
                  <a:moveTo>
                    <a:pt x="287" y="166"/>
                  </a:moveTo>
                  <a:cubicBezTo>
                    <a:pt x="287" y="224"/>
                    <a:pt x="271" y="269"/>
                    <a:pt x="240" y="300"/>
                  </a:cubicBezTo>
                  <a:cubicBezTo>
                    <a:pt x="209" y="331"/>
                    <a:pt x="165" y="347"/>
                    <a:pt x="109" y="347"/>
                  </a:cubicBezTo>
                  <a:cubicBezTo>
                    <a:pt x="0" y="347"/>
                    <a:pt x="0" y="347"/>
                    <a:pt x="0" y="347"/>
                  </a:cubicBezTo>
                  <a:cubicBezTo>
                    <a:pt x="0" y="0"/>
                    <a:pt x="0" y="0"/>
                    <a:pt x="0" y="0"/>
                  </a:cubicBezTo>
                  <a:cubicBezTo>
                    <a:pt x="117" y="0"/>
                    <a:pt x="117" y="0"/>
                    <a:pt x="117" y="0"/>
                  </a:cubicBezTo>
                  <a:cubicBezTo>
                    <a:pt x="171" y="0"/>
                    <a:pt x="213" y="15"/>
                    <a:pt x="243" y="43"/>
                  </a:cubicBezTo>
                  <a:cubicBezTo>
                    <a:pt x="272" y="72"/>
                    <a:pt x="287" y="113"/>
                    <a:pt x="287" y="166"/>
                  </a:cubicBezTo>
                  <a:moveTo>
                    <a:pt x="192" y="170"/>
                  </a:moveTo>
                  <a:cubicBezTo>
                    <a:pt x="192" y="138"/>
                    <a:pt x="186" y="114"/>
                    <a:pt x="174" y="99"/>
                  </a:cubicBezTo>
                  <a:cubicBezTo>
                    <a:pt x="161" y="84"/>
                    <a:pt x="143" y="76"/>
                    <a:pt x="118" y="76"/>
                  </a:cubicBezTo>
                  <a:cubicBezTo>
                    <a:pt x="91" y="76"/>
                    <a:pt x="91" y="76"/>
                    <a:pt x="91" y="76"/>
                  </a:cubicBezTo>
                  <a:cubicBezTo>
                    <a:pt x="91" y="270"/>
                    <a:pt x="91" y="270"/>
                    <a:pt x="91" y="270"/>
                  </a:cubicBezTo>
                  <a:cubicBezTo>
                    <a:pt x="111" y="270"/>
                    <a:pt x="111" y="270"/>
                    <a:pt x="111" y="270"/>
                  </a:cubicBezTo>
                  <a:cubicBezTo>
                    <a:pt x="139" y="270"/>
                    <a:pt x="160" y="262"/>
                    <a:pt x="173" y="245"/>
                  </a:cubicBezTo>
                  <a:cubicBezTo>
                    <a:pt x="186" y="229"/>
                    <a:pt x="192" y="204"/>
                    <a:pt x="192" y="17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19" name="Rectangle 7">
              <a:extLst>
                <a:ext uri="{FF2B5EF4-FFF2-40B4-BE49-F238E27FC236}">
                  <a16:creationId xmlns:a16="http://schemas.microsoft.com/office/drawing/2014/main" id="{A7DAAE69-D146-4D67-88B8-32ACAE7E0770}"/>
                </a:ext>
              </a:extLst>
            </p:cNvPr>
            <p:cNvSpPr>
              <a:spLocks noChangeArrowheads="1"/>
            </p:cNvSpPr>
            <p:nvPr/>
          </p:nvSpPr>
          <p:spPr bwMode="auto">
            <a:xfrm>
              <a:off x="906463" y="404813"/>
              <a:ext cx="74612" cy="303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20" name="Freeform 8">
              <a:extLst>
                <a:ext uri="{FF2B5EF4-FFF2-40B4-BE49-F238E27FC236}">
                  <a16:creationId xmlns:a16="http://schemas.microsoft.com/office/drawing/2014/main" id="{B2C81ABB-614A-4158-90C3-6B9A9EDFEF32}"/>
                </a:ext>
              </a:extLst>
            </p:cNvPr>
            <p:cNvSpPr>
              <a:spLocks noEditPoints="1"/>
            </p:cNvSpPr>
            <p:nvPr/>
          </p:nvSpPr>
          <p:spPr bwMode="auto">
            <a:xfrm>
              <a:off x="1011238" y="479426"/>
              <a:ext cx="215900" cy="231775"/>
            </a:xfrm>
            <a:custGeom>
              <a:avLst/>
              <a:gdLst>
                <a:gd name="T0" fmla="*/ 252 w 252"/>
                <a:gd name="T1" fmla="*/ 133 h 267"/>
                <a:gd name="T2" fmla="*/ 218 w 252"/>
                <a:gd name="T3" fmla="*/ 232 h 267"/>
                <a:gd name="T4" fmla="*/ 125 w 252"/>
                <a:gd name="T5" fmla="*/ 267 h 267"/>
                <a:gd name="T6" fmla="*/ 34 w 252"/>
                <a:gd name="T7" fmla="*/ 231 h 267"/>
                <a:gd name="T8" fmla="*/ 0 w 252"/>
                <a:gd name="T9" fmla="*/ 133 h 267"/>
                <a:gd name="T10" fmla="*/ 33 w 252"/>
                <a:gd name="T11" fmla="*/ 35 h 267"/>
                <a:gd name="T12" fmla="*/ 127 w 252"/>
                <a:gd name="T13" fmla="*/ 0 h 267"/>
                <a:gd name="T14" fmla="*/ 192 w 252"/>
                <a:gd name="T15" fmla="*/ 16 h 267"/>
                <a:gd name="T16" fmla="*/ 236 w 252"/>
                <a:gd name="T17" fmla="*/ 63 h 267"/>
                <a:gd name="T18" fmla="*/ 252 w 252"/>
                <a:gd name="T19" fmla="*/ 133 h 267"/>
                <a:gd name="T20" fmla="*/ 88 w 252"/>
                <a:gd name="T21" fmla="*/ 133 h 267"/>
                <a:gd name="T22" fmla="*/ 97 w 252"/>
                <a:gd name="T23" fmla="*/ 184 h 267"/>
                <a:gd name="T24" fmla="*/ 126 w 252"/>
                <a:gd name="T25" fmla="*/ 201 h 267"/>
                <a:gd name="T26" fmla="*/ 155 w 252"/>
                <a:gd name="T27" fmla="*/ 184 h 267"/>
                <a:gd name="T28" fmla="*/ 163 w 252"/>
                <a:gd name="T29" fmla="*/ 133 h 267"/>
                <a:gd name="T30" fmla="*/ 155 w 252"/>
                <a:gd name="T31" fmla="*/ 83 h 267"/>
                <a:gd name="T32" fmla="*/ 126 w 252"/>
                <a:gd name="T33" fmla="*/ 66 h 267"/>
                <a:gd name="T34" fmla="*/ 97 w 252"/>
                <a:gd name="T35" fmla="*/ 83 h 267"/>
                <a:gd name="T36" fmla="*/ 88 w 252"/>
                <a:gd name="T37" fmla="*/ 133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267">
                  <a:moveTo>
                    <a:pt x="252" y="133"/>
                  </a:moveTo>
                  <a:cubicBezTo>
                    <a:pt x="252" y="175"/>
                    <a:pt x="241" y="208"/>
                    <a:pt x="218" y="232"/>
                  </a:cubicBezTo>
                  <a:cubicBezTo>
                    <a:pt x="196" y="256"/>
                    <a:pt x="165" y="267"/>
                    <a:pt x="125" y="267"/>
                  </a:cubicBezTo>
                  <a:cubicBezTo>
                    <a:pt x="87" y="267"/>
                    <a:pt x="56" y="255"/>
                    <a:pt x="34" y="231"/>
                  </a:cubicBezTo>
                  <a:cubicBezTo>
                    <a:pt x="11" y="207"/>
                    <a:pt x="0" y="174"/>
                    <a:pt x="0" y="133"/>
                  </a:cubicBezTo>
                  <a:cubicBezTo>
                    <a:pt x="0" y="91"/>
                    <a:pt x="11" y="58"/>
                    <a:pt x="33" y="35"/>
                  </a:cubicBezTo>
                  <a:cubicBezTo>
                    <a:pt x="55" y="12"/>
                    <a:pt x="86" y="0"/>
                    <a:pt x="127" y="0"/>
                  </a:cubicBezTo>
                  <a:cubicBezTo>
                    <a:pt x="151" y="0"/>
                    <a:pt x="173" y="5"/>
                    <a:pt x="192" y="16"/>
                  </a:cubicBezTo>
                  <a:cubicBezTo>
                    <a:pt x="211" y="27"/>
                    <a:pt x="226" y="42"/>
                    <a:pt x="236" y="63"/>
                  </a:cubicBezTo>
                  <a:cubicBezTo>
                    <a:pt x="247" y="83"/>
                    <a:pt x="252" y="106"/>
                    <a:pt x="252" y="133"/>
                  </a:cubicBezTo>
                  <a:moveTo>
                    <a:pt x="88" y="133"/>
                  </a:moveTo>
                  <a:cubicBezTo>
                    <a:pt x="88" y="155"/>
                    <a:pt x="91" y="172"/>
                    <a:pt x="97" y="184"/>
                  </a:cubicBezTo>
                  <a:cubicBezTo>
                    <a:pt x="103" y="195"/>
                    <a:pt x="112" y="201"/>
                    <a:pt x="126" y="201"/>
                  </a:cubicBezTo>
                  <a:cubicBezTo>
                    <a:pt x="140" y="201"/>
                    <a:pt x="149" y="195"/>
                    <a:pt x="155" y="184"/>
                  </a:cubicBezTo>
                  <a:cubicBezTo>
                    <a:pt x="160" y="172"/>
                    <a:pt x="163" y="155"/>
                    <a:pt x="163" y="133"/>
                  </a:cubicBezTo>
                  <a:cubicBezTo>
                    <a:pt x="163" y="111"/>
                    <a:pt x="160" y="94"/>
                    <a:pt x="155" y="83"/>
                  </a:cubicBezTo>
                  <a:cubicBezTo>
                    <a:pt x="149" y="72"/>
                    <a:pt x="139" y="66"/>
                    <a:pt x="126" y="66"/>
                  </a:cubicBezTo>
                  <a:cubicBezTo>
                    <a:pt x="112" y="66"/>
                    <a:pt x="103" y="72"/>
                    <a:pt x="97" y="83"/>
                  </a:cubicBezTo>
                  <a:cubicBezTo>
                    <a:pt x="91" y="94"/>
                    <a:pt x="88" y="111"/>
                    <a:pt x="88" y="13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21" name="Rectangle 9">
              <a:extLst>
                <a:ext uri="{FF2B5EF4-FFF2-40B4-BE49-F238E27FC236}">
                  <a16:creationId xmlns:a16="http://schemas.microsoft.com/office/drawing/2014/main" id="{A7FFBEDC-B93A-4D88-A4EB-561BFE7147E9}"/>
                </a:ext>
              </a:extLst>
            </p:cNvPr>
            <p:cNvSpPr>
              <a:spLocks noChangeArrowheads="1"/>
            </p:cNvSpPr>
            <p:nvPr/>
          </p:nvSpPr>
          <p:spPr bwMode="auto">
            <a:xfrm>
              <a:off x="1257300" y="482601"/>
              <a:ext cx="74612" cy="2254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3" name="Rectangle 10">
              <a:extLst>
                <a:ext uri="{FF2B5EF4-FFF2-40B4-BE49-F238E27FC236}">
                  <a16:creationId xmlns:a16="http://schemas.microsoft.com/office/drawing/2014/main" id="{CE965120-5A18-4554-9C08-5048DD7AA3C0}"/>
                </a:ext>
              </a:extLst>
            </p:cNvPr>
            <p:cNvSpPr>
              <a:spLocks noChangeArrowheads="1"/>
            </p:cNvSpPr>
            <p:nvPr/>
          </p:nvSpPr>
          <p:spPr bwMode="auto">
            <a:xfrm>
              <a:off x="1257300" y="404813"/>
              <a:ext cx="74612" cy="508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4" name="Freeform 11">
              <a:extLst>
                <a:ext uri="{FF2B5EF4-FFF2-40B4-BE49-F238E27FC236}">
                  <a16:creationId xmlns:a16="http://schemas.microsoft.com/office/drawing/2014/main" id="{98C14172-DEE9-4DDF-92DB-A29732936F30}"/>
                </a:ext>
              </a:extLst>
            </p:cNvPr>
            <p:cNvSpPr>
              <a:spLocks/>
            </p:cNvSpPr>
            <p:nvPr/>
          </p:nvSpPr>
          <p:spPr bwMode="auto">
            <a:xfrm>
              <a:off x="1362075" y="411163"/>
              <a:ext cx="158750" cy="300038"/>
            </a:xfrm>
            <a:custGeom>
              <a:avLst/>
              <a:gdLst>
                <a:gd name="T0" fmla="*/ 142 w 184"/>
                <a:gd name="T1" fmla="*/ 274 h 344"/>
                <a:gd name="T2" fmla="*/ 184 w 184"/>
                <a:gd name="T3" fmla="*/ 265 h 344"/>
                <a:gd name="T4" fmla="*/ 184 w 184"/>
                <a:gd name="T5" fmla="*/ 330 h 344"/>
                <a:gd name="T6" fmla="*/ 150 w 184"/>
                <a:gd name="T7" fmla="*/ 341 h 344"/>
                <a:gd name="T8" fmla="*/ 113 w 184"/>
                <a:gd name="T9" fmla="*/ 344 h 344"/>
                <a:gd name="T10" fmla="*/ 50 w 184"/>
                <a:gd name="T11" fmla="*/ 322 h 344"/>
                <a:gd name="T12" fmla="*/ 30 w 184"/>
                <a:gd name="T13" fmla="*/ 255 h 344"/>
                <a:gd name="T14" fmla="*/ 30 w 184"/>
                <a:gd name="T15" fmla="*/ 148 h 344"/>
                <a:gd name="T16" fmla="*/ 0 w 184"/>
                <a:gd name="T17" fmla="*/ 148 h 344"/>
                <a:gd name="T18" fmla="*/ 0 w 184"/>
                <a:gd name="T19" fmla="*/ 81 h 344"/>
                <a:gd name="T20" fmla="*/ 30 w 184"/>
                <a:gd name="T21" fmla="*/ 81 h 344"/>
                <a:gd name="T22" fmla="*/ 30 w 184"/>
                <a:gd name="T23" fmla="*/ 16 h 344"/>
                <a:gd name="T24" fmla="*/ 118 w 184"/>
                <a:gd name="T25" fmla="*/ 0 h 344"/>
                <a:gd name="T26" fmla="*/ 118 w 184"/>
                <a:gd name="T27" fmla="*/ 81 h 344"/>
                <a:gd name="T28" fmla="*/ 174 w 184"/>
                <a:gd name="T29" fmla="*/ 81 h 344"/>
                <a:gd name="T30" fmla="*/ 174 w 184"/>
                <a:gd name="T31" fmla="*/ 148 h 344"/>
                <a:gd name="T32" fmla="*/ 118 w 184"/>
                <a:gd name="T33" fmla="*/ 148 h 344"/>
                <a:gd name="T34" fmla="*/ 118 w 184"/>
                <a:gd name="T35" fmla="*/ 249 h 344"/>
                <a:gd name="T36" fmla="*/ 142 w 184"/>
                <a:gd name="T37" fmla="*/ 27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344">
                  <a:moveTo>
                    <a:pt x="142" y="274"/>
                  </a:moveTo>
                  <a:cubicBezTo>
                    <a:pt x="153" y="274"/>
                    <a:pt x="167" y="271"/>
                    <a:pt x="184" y="265"/>
                  </a:cubicBezTo>
                  <a:cubicBezTo>
                    <a:pt x="184" y="330"/>
                    <a:pt x="184" y="330"/>
                    <a:pt x="184" y="330"/>
                  </a:cubicBezTo>
                  <a:cubicBezTo>
                    <a:pt x="172" y="335"/>
                    <a:pt x="161" y="339"/>
                    <a:pt x="150" y="341"/>
                  </a:cubicBezTo>
                  <a:cubicBezTo>
                    <a:pt x="140" y="343"/>
                    <a:pt x="127" y="344"/>
                    <a:pt x="113" y="344"/>
                  </a:cubicBezTo>
                  <a:cubicBezTo>
                    <a:pt x="84" y="344"/>
                    <a:pt x="63" y="337"/>
                    <a:pt x="50" y="322"/>
                  </a:cubicBezTo>
                  <a:cubicBezTo>
                    <a:pt x="37" y="308"/>
                    <a:pt x="30" y="285"/>
                    <a:pt x="30" y="255"/>
                  </a:cubicBezTo>
                  <a:cubicBezTo>
                    <a:pt x="30" y="148"/>
                    <a:pt x="30" y="148"/>
                    <a:pt x="30" y="148"/>
                  </a:cubicBezTo>
                  <a:cubicBezTo>
                    <a:pt x="0" y="148"/>
                    <a:pt x="0" y="148"/>
                    <a:pt x="0" y="148"/>
                  </a:cubicBezTo>
                  <a:cubicBezTo>
                    <a:pt x="0" y="81"/>
                    <a:pt x="0" y="81"/>
                    <a:pt x="0" y="81"/>
                  </a:cubicBezTo>
                  <a:cubicBezTo>
                    <a:pt x="30" y="81"/>
                    <a:pt x="30" y="81"/>
                    <a:pt x="30" y="81"/>
                  </a:cubicBezTo>
                  <a:cubicBezTo>
                    <a:pt x="30" y="16"/>
                    <a:pt x="30" y="16"/>
                    <a:pt x="30" y="16"/>
                  </a:cubicBezTo>
                  <a:cubicBezTo>
                    <a:pt x="118" y="0"/>
                    <a:pt x="118" y="0"/>
                    <a:pt x="118" y="0"/>
                  </a:cubicBezTo>
                  <a:cubicBezTo>
                    <a:pt x="118" y="81"/>
                    <a:pt x="118" y="81"/>
                    <a:pt x="118" y="81"/>
                  </a:cubicBezTo>
                  <a:cubicBezTo>
                    <a:pt x="174" y="81"/>
                    <a:pt x="174" y="81"/>
                    <a:pt x="174" y="81"/>
                  </a:cubicBezTo>
                  <a:cubicBezTo>
                    <a:pt x="174" y="148"/>
                    <a:pt x="174" y="148"/>
                    <a:pt x="174" y="148"/>
                  </a:cubicBezTo>
                  <a:cubicBezTo>
                    <a:pt x="118" y="148"/>
                    <a:pt x="118" y="148"/>
                    <a:pt x="118" y="148"/>
                  </a:cubicBezTo>
                  <a:cubicBezTo>
                    <a:pt x="118" y="249"/>
                    <a:pt x="118" y="249"/>
                    <a:pt x="118" y="249"/>
                  </a:cubicBezTo>
                  <a:cubicBezTo>
                    <a:pt x="118" y="266"/>
                    <a:pt x="126" y="274"/>
                    <a:pt x="142" y="2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5" name="Freeform 12">
              <a:extLst>
                <a:ext uri="{FF2B5EF4-FFF2-40B4-BE49-F238E27FC236}">
                  <a16:creationId xmlns:a16="http://schemas.microsoft.com/office/drawing/2014/main" id="{34F70600-8B84-4A87-BE16-AA91153002DA}"/>
                </a:ext>
              </a:extLst>
            </p:cNvPr>
            <p:cNvSpPr>
              <a:spLocks/>
            </p:cNvSpPr>
            <p:nvPr/>
          </p:nvSpPr>
          <p:spPr bwMode="auto">
            <a:xfrm>
              <a:off x="1535113" y="411163"/>
              <a:ext cx="158750" cy="300038"/>
            </a:xfrm>
            <a:custGeom>
              <a:avLst/>
              <a:gdLst>
                <a:gd name="T0" fmla="*/ 142 w 184"/>
                <a:gd name="T1" fmla="*/ 274 h 344"/>
                <a:gd name="T2" fmla="*/ 184 w 184"/>
                <a:gd name="T3" fmla="*/ 265 h 344"/>
                <a:gd name="T4" fmla="*/ 184 w 184"/>
                <a:gd name="T5" fmla="*/ 330 h 344"/>
                <a:gd name="T6" fmla="*/ 151 w 184"/>
                <a:gd name="T7" fmla="*/ 341 h 344"/>
                <a:gd name="T8" fmla="*/ 114 w 184"/>
                <a:gd name="T9" fmla="*/ 344 h 344"/>
                <a:gd name="T10" fmla="*/ 50 w 184"/>
                <a:gd name="T11" fmla="*/ 322 h 344"/>
                <a:gd name="T12" fmla="*/ 31 w 184"/>
                <a:gd name="T13" fmla="*/ 255 h 344"/>
                <a:gd name="T14" fmla="*/ 31 w 184"/>
                <a:gd name="T15" fmla="*/ 148 h 344"/>
                <a:gd name="T16" fmla="*/ 0 w 184"/>
                <a:gd name="T17" fmla="*/ 148 h 344"/>
                <a:gd name="T18" fmla="*/ 0 w 184"/>
                <a:gd name="T19" fmla="*/ 81 h 344"/>
                <a:gd name="T20" fmla="*/ 31 w 184"/>
                <a:gd name="T21" fmla="*/ 81 h 344"/>
                <a:gd name="T22" fmla="*/ 31 w 184"/>
                <a:gd name="T23" fmla="*/ 15 h 344"/>
                <a:gd name="T24" fmla="*/ 119 w 184"/>
                <a:gd name="T25" fmla="*/ 0 h 344"/>
                <a:gd name="T26" fmla="*/ 119 w 184"/>
                <a:gd name="T27" fmla="*/ 81 h 344"/>
                <a:gd name="T28" fmla="*/ 174 w 184"/>
                <a:gd name="T29" fmla="*/ 81 h 344"/>
                <a:gd name="T30" fmla="*/ 174 w 184"/>
                <a:gd name="T31" fmla="*/ 148 h 344"/>
                <a:gd name="T32" fmla="*/ 119 w 184"/>
                <a:gd name="T33" fmla="*/ 148 h 344"/>
                <a:gd name="T34" fmla="*/ 119 w 184"/>
                <a:gd name="T35" fmla="*/ 249 h 344"/>
                <a:gd name="T36" fmla="*/ 142 w 184"/>
                <a:gd name="T37" fmla="*/ 27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344">
                  <a:moveTo>
                    <a:pt x="142" y="274"/>
                  </a:moveTo>
                  <a:cubicBezTo>
                    <a:pt x="154" y="274"/>
                    <a:pt x="168" y="271"/>
                    <a:pt x="184" y="265"/>
                  </a:cubicBezTo>
                  <a:cubicBezTo>
                    <a:pt x="184" y="330"/>
                    <a:pt x="184" y="330"/>
                    <a:pt x="184" y="330"/>
                  </a:cubicBezTo>
                  <a:cubicBezTo>
                    <a:pt x="173" y="335"/>
                    <a:pt x="161" y="339"/>
                    <a:pt x="151" y="341"/>
                  </a:cubicBezTo>
                  <a:cubicBezTo>
                    <a:pt x="140" y="343"/>
                    <a:pt x="128" y="344"/>
                    <a:pt x="114" y="344"/>
                  </a:cubicBezTo>
                  <a:cubicBezTo>
                    <a:pt x="84" y="344"/>
                    <a:pt x="63" y="337"/>
                    <a:pt x="50" y="322"/>
                  </a:cubicBezTo>
                  <a:cubicBezTo>
                    <a:pt x="37" y="308"/>
                    <a:pt x="31" y="285"/>
                    <a:pt x="31" y="255"/>
                  </a:cubicBezTo>
                  <a:cubicBezTo>
                    <a:pt x="31" y="148"/>
                    <a:pt x="31" y="148"/>
                    <a:pt x="31" y="148"/>
                  </a:cubicBezTo>
                  <a:cubicBezTo>
                    <a:pt x="0" y="148"/>
                    <a:pt x="0" y="148"/>
                    <a:pt x="0" y="148"/>
                  </a:cubicBezTo>
                  <a:cubicBezTo>
                    <a:pt x="0" y="81"/>
                    <a:pt x="0" y="81"/>
                    <a:pt x="0" y="81"/>
                  </a:cubicBezTo>
                  <a:cubicBezTo>
                    <a:pt x="31" y="81"/>
                    <a:pt x="31" y="81"/>
                    <a:pt x="31" y="81"/>
                  </a:cubicBezTo>
                  <a:cubicBezTo>
                    <a:pt x="31" y="15"/>
                    <a:pt x="31" y="15"/>
                    <a:pt x="31" y="15"/>
                  </a:cubicBezTo>
                  <a:cubicBezTo>
                    <a:pt x="119" y="0"/>
                    <a:pt x="119" y="0"/>
                    <a:pt x="119" y="0"/>
                  </a:cubicBezTo>
                  <a:cubicBezTo>
                    <a:pt x="119" y="81"/>
                    <a:pt x="119" y="81"/>
                    <a:pt x="119" y="81"/>
                  </a:cubicBezTo>
                  <a:cubicBezTo>
                    <a:pt x="174" y="81"/>
                    <a:pt x="174" y="81"/>
                    <a:pt x="174" y="81"/>
                  </a:cubicBezTo>
                  <a:cubicBezTo>
                    <a:pt x="174" y="148"/>
                    <a:pt x="174" y="148"/>
                    <a:pt x="174" y="148"/>
                  </a:cubicBezTo>
                  <a:cubicBezTo>
                    <a:pt x="119" y="148"/>
                    <a:pt x="119" y="148"/>
                    <a:pt x="119" y="148"/>
                  </a:cubicBezTo>
                  <a:cubicBezTo>
                    <a:pt x="119" y="249"/>
                    <a:pt x="119" y="249"/>
                    <a:pt x="119" y="249"/>
                  </a:cubicBezTo>
                  <a:cubicBezTo>
                    <a:pt x="119" y="266"/>
                    <a:pt x="127" y="274"/>
                    <a:pt x="142" y="2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6" name="Freeform 13">
              <a:extLst>
                <a:ext uri="{FF2B5EF4-FFF2-40B4-BE49-F238E27FC236}">
                  <a16:creationId xmlns:a16="http://schemas.microsoft.com/office/drawing/2014/main" id="{77E53793-82E1-4677-AD8A-89E69EBD4890}"/>
                </a:ext>
              </a:extLst>
            </p:cNvPr>
            <p:cNvSpPr>
              <a:spLocks noEditPoints="1"/>
            </p:cNvSpPr>
            <p:nvPr/>
          </p:nvSpPr>
          <p:spPr bwMode="auto">
            <a:xfrm>
              <a:off x="1709738" y="479426"/>
              <a:ext cx="211137" cy="231775"/>
            </a:xfrm>
            <a:custGeom>
              <a:avLst/>
              <a:gdLst>
                <a:gd name="T0" fmla="*/ 213 w 244"/>
                <a:gd name="T1" fmla="*/ 30 h 267"/>
                <a:gd name="T2" fmla="*/ 125 w 244"/>
                <a:gd name="T3" fmla="*/ 0 h 267"/>
                <a:gd name="T4" fmla="*/ 33 w 244"/>
                <a:gd name="T5" fmla="*/ 35 h 267"/>
                <a:gd name="T6" fmla="*/ 0 w 244"/>
                <a:gd name="T7" fmla="*/ 135 h 267"/>
                <a:gd name="T8" fmla="*/ 35 w 244"/>
                <a:gd name="T9" fmla="*/ 233 h 267"/>
                <a:gd name="T10" fmla="*/ 133 w 244"/>
                <a:gd name="T11" fmla="*/ 267 h 267"/>
                <a:gd name="T12" fmla="*/ 185 w 244"/>
                <a:gd name="T13" fmla="*/ 263 h 267"/>
                <a:gd name="T14" fmla="*/ 227 w 244"/>
                <a:gd name="T15" fmla="*/ 249 h 267"/>
                <a:gd name="T16" fmla="*/ 214 w 244"/>
                <a:gd name="T17" fmla="*/ 190 h 267"/>
                <a:gd name="T18" fmla="*/ 186 w 244"/>
                <a:gd name="T19" fmla="*/ 200 h 267"/>
                <a:gd name="T20" fmla="*/ 144 w 244"/>
                <a:gd name="T21" fmla="*/ 204 h 267"/>
                <a:gd name="T22" fmla="*/ 104 w 244"/>
                <a:gd name="T23" fmla="*/ 192 h 267"/>
                <a:gd name="T24" fmla="*/ 88 w 244"/>
                <a:gd name="T25" fmla="*/ 158 h 267"/>
                <a:gd name="T26" fmla="*/ 244 w 244"/>
                <a:gd name="T27" fmla="*/ 158 h 267"/>
                <a:gd name="T28" fmla="*/ 244 w 244"/>
                <a:gd name="T29" fmla="*/ 118 h 267"/>
                <a:gd name="T30" fmla="*/ 213 w 244"/>
                <a:gd name="T31" fmla="*/ 30 h 267"/>
                <a:gd name="T32" fmla="*/ 90 w 244"/>
                <a:gd name="T33" fmla="*/ 102 h 267"/>
                <a:gd name="T34" fmla="*/ 102 w 244"/>
                <a:gd name="T35" fmla="*/ 70 h 267"/>
                <a:gd name="T36" fmla="*/ 128 w 244"/>
                <a:gd name="T37" fmla="*/ 61 h 267"/>
                <a:gd name="T38" fmla="*/ 155 w 244"/>
                <a:gd name="T39" fmla="*/ 72 h 267"/>
                <a:gd name="T40" fmla="*/ 165 w 244"/>
                <a:gd name="T41" fmla="*/ 102 h 267"/>
                <a:gd name="T42" fmla="*/ 90 w 244"/>
                <a:gd name="T43" fmla="*/ 10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4" h="267">
                  <a:moveTo>
                    <a:pt x="213" y="30"/>
                  </a:moveTo>
                  <a:cubicBezTo>
                    <a:pt x="192" y="10"/>
                    <a:pt x="163" y="0"/>
                    <a:pt x="125" y="0"/>
                  </a:cubicBezTo>
                  <a:cubicBezTo>
                    <a:pt x="85" y="0"/>
                    <a:pt x="54" y="12"/>
                    <a:pt x="33" y="35"/>
                  </a:cubicBezTo>
                  <a:cubicBezTo>
                    <a:pt x="11" y="58"/>
                    <a:pt x="0" y="92"/>
                    <a:pt x="0" y="135"/>
                  </a:cubicBezTo>
                  <a:cubicBezTo>
                    <a:pt x="0" y="178"/>
                    <a:pt x="12" y="210"/>
                    <a:pt x="35" y="233"/>
                  </a:cubicBezTo>
                  <a:cubicBezTo>
                    <a:pt x="59" y="256"/>
                    <a:pt x="91" y="267"/>
                    <a:pt x="133" y="267"/>
                  </a:cubicBezTo>
                  <a:cubicBezTo>
                    <a:pt x="153" y="267"/>
                    <a:pt x="171" y="266"/>
                    <a:pt x="185" y="263"/>
                  </a:cubicBezTo>
                  <a:cubicBezTo>
                    <a:pt x="200" y="261"/>
                    <a:pt x="214" y="256"/>
                    <a:pt x="227" y="249"/>
                  </a:cubicBezTo>
                  <a:cubicBezTo>
                    <a:pt x="214" y="190"/>
                    <a:pt x="214" y="190"/>
                    <a:pt x="214" y="190"/>
                  </a:cubicBezTo>
                  <a:cubicBezTo>
                    <a:pt x="204" y="194"/>
                    <a:pt x="195" y="197"/>
                    <a:pt x="186" y="200"/>
                  </a:cubicBezTo>
                  <a:cubicBezTo>
                    <a:pt x="173" y="202"/>
                    <a:pt x="159" y="204"/>
                    <a:pt x="144" y="204"/>
                  </a:cubicBezTo>
                  <a:cubicBezTo>
                    <a:pt x="127" y="204"/>
                    <a:pt x="114" y="200"/>
                    <a:pt x="104" y="192"/>
                  </a:cubicBezTo>
                  <a:cubicBezTo>
                    <a:pt x="94" y="183"/>
                    <a:pt x="89" y="172"/>
                    <a:pt x="88" y="158"/>
                  </a:cubicBezTo>
                  <a:cubicBezTo>
                    <a:pt x="244" y="158"/>
                    <a:pt x="244" y="158"/>
                    <a:pt x="244" y="158"/>
                  </a:cubicBezTo>
                  <a:cubicBezTo>
                    <a:pt x="244" y="118"/>
                    <a:pt x="244" y="118"/>
                    <a:pt x="244" y="118"/>
                  </a:cubicBezTo>
                  <a:cubicBezTo>
                    <a:pt x="244" y="80"/>
                    <a:pt x="234" y="51"/>
                    <a:pt x="213" y="30"/>
                  </a:cubicBezTo>
                  <a:moveTo>
                    <a:pt x="90" y="102"/>
                  </a:moveTo>
                  <a:cubicBezTo>
                    <a:pt x="91" y="87"/>
                    <a:pt x="95" y="77"/>
                    <a:pt x="102" y="70"/>
                  </a:cubicBezTo>
                  <a:cubicBezTo>
                    <a:pt x="109" y="64"/>
                    <a:pt x="118" y="61"/>
                    <a:pt x="128" y="61"/>
                  </a:cubicBezTo>
                  <a:cubicBezTo>
                    <a:pt x="139" y="61"/>
                    <a:pt x="148" y="64"/>
                    <a:pt x="155" y="72"/>
                  </a:cubicBezTo>
                  <a:cubicBezTo>
                    <a:pt x="161" y="79"/>
                    <a:pt x="165" y="89"/>
                    <a:pt x="165" y="102"/>
                  </a:cubicBezTo>
                  <a:lnTo>
                    <a:pt x="9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7" name="Freeform 14">
              <a:extLst>
                <a:ext uri="{FF2B5EF4-FFF2-40B4-BE49-F238E27FC236}">
                  <a16:creationId xmlns:a16="http://schemas.microsoft.com/office/drawing/2014/main" id="{69403603-4F0F-46EE-830C-6F2DAD243723}"/>
                </a:ext>
              </a:extLst>
            </p:cNvPr>
            <p:cNvSpPr>
              <a:spLocks noEditPoints="1"/>
            </p:cNvSpPr>
            <p:nvPr/>
          </p:nvSpPr>
          <p:spPr bwMode="auto">
            <a:xfrm>
              <a:off x="668338" y="479426"/>
              <a:ext cx="209550" cy="231775"/>
            </a:xfrm>
            <a:custGeom>
              <a:avLst/>
              <a:gdLst>
                <a:gd name="T0" fmla="*/ 212 w 243"/>
                <a:gd name="T1" fmla="*/ 30 h 267"/>
                <a:gd name="T2" fmla="*/ 124 w 243"/>
                <a:gd name="T3" fmla="*/ 0 h 267"/>
                <a:gd name="T4" fmla="*/ 32 w 243"/>
                <a:gd name="T5" fmla="*/ 35 h 267"/>
                <a:gd name="T6" fmla="*/ 0 w 243"/>
                <a:gd name="T7" fmla="*/ 135 h 267"/>
                <a:gd name="T8" fmla="*/ 35 w 243"/>
                <a:gd name="T9" fmla="*/ 233 h 267"/>
                <a:gd name="T10" fmla="*/ 132 w 243"/>
                <a:gd name="T11" fmla="*/ 267 h 267"/>
                <a:gd name="T12" fmla="*/ 184 w 243"/>
                <a:gd name="T13" fmla="*/ 263 h 267"/>
                <a:gd name="T14" fmla="*/ 227 w 243"/>
                <a:gd name="T15" fmla="*/ 249 h 267"/>
                <a:gd name="T16" fmla="*/ 213 w 243"/>
                <a:gd name="T17" fmla="*/ 190 h 267"/>
                <a:gd name="T18" fmla="*/ 185 w 243"/>
                <a:gd name="T19" fmla="*/ 200 h 267"/>
                <a:gd name="T20" fmla="*/ 143 w 243"/>
                <a:gd name="T21" fmla="*/ 204 h 267"/>
                <a:gd name="T22" fmla="*/ 103 w 243"/>
                <a:gd name="T23" fmla="*/ 192 h 267"/>
                <a:gd name="T24" fmla="*/ 88 w 243"/>
                <a:gd name="T25" fmla="*/ 158 h 267"/>
                <a:gd name="T26" fmla="*/ 243 w 243"/>
                <a:gd name="T27" fmla="*/ 158 h 267"/>
                <a:gd name="T28" fmla="*/ 243 w 243"/>
                <a:gd name="T29" fmla="*/ 118 h 267"/>
                <a:gd name="T30" fmla="*/ 212 w 243"/>
                <a:gd name="T31" fmla="*/ 30 h 267"/>
                <a:gd name="T32" fmla="*/ 89 w 243"/>
                <a:gd name="T33" fmla="*/ 102 h 267"/>
                <a:gd name="T34" fmla="*/ 102 w 243"/>
                <a:gd name="T35" fmla="*/ 70 h 267"/>
                <a:gd name="T36" fmla="*/ 127 w 243"/>
                <a:gd name="T37" fmla="*/ 61 h 267"/>
                <a:gd name="T38" fmla="*/ 154 w 243"/>
                <a:gd name="T39" fmla="*/ 72 h 267"/>
                <a:gd name="T40" fmla="*/ 164 w 243"/>
                <a:gd name="T41" fmla="*/ 102 h 267"/>
                <a:gd name="T42" fmla="*/ 89 w 243"/>
                <a:gd name="T43" fmla="*/ 10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3" h="267">
                  <a:moveTo>
                    <a:pt x="212" y="30"/>
                  </a:moveTo>
                  <a:cubicBezTo>
                    <a:pt x="191" y="10"/>
                    <a:pt x="162" y="0"/>
                    <a:pt x="124" y="0"/>
                  </a:cubicBezTo>
                  <a:cubicBezTo>
                    <a:pt x="84" y="0"/>
                    <a:pt x="53" y="12"/>
                    <a:pt x="32" y="35"/>
                  </a:cubicBezTo>
                  <a:cubicBezTo>
                    <a:pt x="10" y="58"/>
                    <a:pt x="0" y="92"/>
                    <a:pt x="0" y="135"/>
                  </a:cubicBezTo>
                  <a:cubicBezTo>
                    <a:pt x="0" y="178"/>
                    <a:pt x="11" y="210"/>
                    <a:pt x="35" y="233"/>
                  </a:cubicBezTo>
                  <a:cubicBezTo>
                    <a:pt x="58" y="256"/>
                    <a:pt x="90" y="267"/>
                    <a:pt x="132" y="267"/>
                  </a:cubicBezTo>
                  <a:cubicBezTo>
                    <a:pt x="153" y="267"/>
                    <a:pt x="170" y="266"/>
                    <a:pt x="184" y="263"/>
                  </a:cubicBezTo>
                  <a:cubicBezTo>
                    <a:pt x="199" y="261"/>
                    <a:pt x="213" y="256"/>
                    <a:pt x="227" y="249"/>
                  </a:cubicBezTo>
                  <a:cubicBezTo>
                    <a:pt x="213" y="190"/>
                    <a:pt x="213" y="190"/>
                    <a:pt x="213" y="190"/>
                  </a:cubicBezTo>
                  <a:cubicBezTo>
                    <a:pt x="203" y="194"/>
                    <a:pt x="194" y="197"/>
                    <a:pt x="185" y="200"/>
                  </a:cubicBezTo>
                  <a:cubicBezTo>
                    <a:pt x="172" y="202"/>
                    <a:pt x="158" y="204"/>
                    <a:pt x="143" y="204"/>
                  </a:cubicBezTo>
                  <a:cubicBezTo>
                    <a:pt x="126" y="204"/>
                    <a:pt x="113" y="200"/>
                    <a:pt x="103" y="192"/>
                  </a:cubicBezTo>
                  <a:cubicBezTo>
                    <a:pt x="93" y="183"/>
                    <a:pt x="88" y="172"/>
                    <a:pt x="88" y="158"/>
                  </a:cubicBezTo>
                  <a:cubicBezTo>
                    <a:pt x="243" y="158"/>
                    <a:pt x="243" y="158"/>
                    <a:pt x="243" y="158"/>
                  </a:cubicBezTo>
                  <a:cubicBezTo>
                    <a:pt x="243" y="118"/>
                    <a:pt x="243" y="118"/>
                    <a:pt x="243" y="118"/>
                  </a:cubicBezTo>
                  <a:cubicBezTo>
                    <a:pt x="243" y="80"/>
                    <a:pt x="233" y="51"/>
                    <a:pt x="212" y="30"/>
                  </a:cubicBezTo>
                  <a:moveTo>
                    <a:pt x="89" y="102"/>
                  </a:moveTo>
                  <a:cubicBezTo>
                    <a:pt x="91" y="87"/>
                    <a:pt x="95" y="77"/>
                    <a:pt x="102" y="70"/>
                  </a:cubicBezTo>
                  <a:cubicBezTo>
                    <a:pt x="108" y="64"/>
                    <a:pt x="117" y="61"/>
                    <a:pt x="127" y="61"/>
                  </a:cubicBezTo>
                  <a:cubicBezTo>
                    <a:pt x="138" y="61"/>
                    <a:pt x="147" y="64"/>
                    <a:pt x="154" y="72"/>
                  </a:cubicBezTo>
                  <a:cubicBezTo>
                    <a:pt x="160" y="79"/>
                    <a:pt x="164" y="89"/>
                    <a:pt x="164" y="102"/>
                  </a:cubicBezTo>
                  <a:lnTo>
                    <a:pt x="89"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grpSp>
      <p:sp>
        <p:nvSpPr>
          <p:cNvPr id="22" name="Footer Placeholder 8">
            <a:extLst>
              <a:ext uri="{FF2B5EF4-FFF2-40B4-BE49-F238E27FC236}">
                <a16:creationId xmlns:a16="http://schemas.microsoft.com/office/drawing/2014/main" id="{B32B4E7A-2416-4BCF-B3C9-B240316411DB}"/>
              </a:ext>
            </a:extLst>
          </p:cNvPr>
          <p:cNvSpPr>
            <a:spLocks noGrp="1"/>
          </p:cNvSpPr>
          <p:nvPr>
            <p:ph type="ftr" sz="quarter" idx="3"/>
          </p:nvPr>
        </p:nvSpPr>
        <p:spPr>
          <a:xfrm>
            <a:off x="5555659" y="7140778"/>
            <a:ext cx="4696232" cy="138499"/>
          </a:xfrm>
          <a:prstGeom prst="rect">
            <a:avLst/>
          </a:prstGeom>
          <a:noFill/>
        </p:spPr>
        <p:txBody>
          <a:bodyPr wrap="square" lIns="0" tIns="0" rIns="0" bIns="0" rtlCol="0">
            <a:spAutoFit/>
          </a:bodyPr>
          <a:lstStyle>
            <a:lvl1pPr algn="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23" name="Picture Placeholder 8">
            <a:extLst>
              <a:ext uri="{FF2B5EF4-FFF2-40B4-BE49-F238E27FC236}">
                <a16:creationId xmlns:a16="http://schemas.microsoft.com/office/drawing/2014/main" id="{3CE753AD-9021-4CE6-976E-DF080DA2BFF9}"/>
              </a:ext>
            </a:extLst>
          </p:cNvPr>
          <p:cNvSpPr>
            <a:spLocks noGrp="1" noChangeAspect="1"/>
          </p:cNvSpPr>
          <p:nvPr>
            <p:ph type="pic" sz="quarter" idx="11"/>
          </p:nvPr>
        </p:nvSpPr>
        <p:spPr>
          <a:xfrm>
            <a:off x="2688387" y="1163188"/>
            <a:ext cx="5332328" cy="5026982"/>
          </a:xfrm>
          <a:prstGeom prst="rect">
            <a:avLst/>
          </a:prstGeom>
        </p:spPr>
        <p:txBody>
          <a:bodyPr/>
          <a:lstStyle>
            <a:lvl1pPr>
              <a:defRPr>
                <a:solidFill>
                  <a:schemeClr val="tx1"/>
                </a:solidFill>
              </a:defRPr>
            </a:lvl1pPr>
          </a:lstStyle>
          <a:p>
            <a:r>
              <a:rPr lang="fr-FR" noProof="0"/>
              <a:t>Cliquez sur l'icône pour ajouter une image</a:t>
            </a:r>
            <a:endParaRPr lang="en-US" noProof="0" dirty="0"/>
          </a:p>
        </p:txBody>
      </p:sp>
      <p:sp>
        <p:nvSpPr>
          <p:cNvPr id="24" name="Text Placeholder 5">
            <a:extLst>
              <a:ext uri="{FF2B5EF4-FFF2-40B4-BE49-F238E27FC236}">
                <a16:creationId xmlns:a16="http://schemas.microsoft.com/office/drawing/2014/main" id="{10ADFAC3-828D-4F23-BD95-63BA183A9D65}"/>
              </a:ext>
            </a:extLst>
          </p:cNvPr>
          <p:cNvSpPr>
            <a:spLocks noGrp="1"/>
          </p:cNvSpPr>
          <p:nvPr>
            <p:ph type="body" sz="quarter" idx="13" hasCustomPrompt="1"/>
          </p:nvPr>
        </p:nvSpPr>
        <p:spPr>
          <a:xfrm>
            <a:off x="5555659" y="5911479"/>
            <a:ext cx="2985226" cy="1093285"/>
          </a:xfrm>
        </p:spPr>
        <p:txBody>
          <a:bodyPr>
            <a:noAutofit/>
          </a:bodyPr>
          <a:lstStyle>
            <a:lvl1pPr>
              <a:spcAft>
                <a:spcPts val="600"/>
              </a:spcAft>
              <a:defRPr sz="1000" b="0">
                <a:solidFill>
                  <a:schemeClr val="tx1"/>
                </a:solidFill>
              </a:defRPr>
            </a:lvl1pPr>
            <a:lvl2pPr marL="171450" indent="-171450">
              <a:spcAft>
                <a:spcPts val="600"/>
              </a:spcAft>
              <a:buFont typeface="Arial" panose="020B0604020202020204" pitchFamily="34" charset="0"/>
              <a:buChar char="•"/>
              <a:defRPr sz="1000" b="0">
                <a:solidFill>
                  <a:schemeClr val="bg1"/>
                </a:solidFill>
              </a:defRPr>
            </a:lvl2pPr>
            <a:lvl3pPr>
              <a:spcAft>
                <a:spcPts val="600"/>
              </a:spcAft>
              <a:defRPr sz="1000">
                <a:solidFill>
                  <a:schemeClr val="bg1"/>
                </a:solidFill>
              </a:defRPr>
            </a:lvl3pPr>
            <a:lvl4pPr>
              <a:spcAft>
                <a:spcPts val="600"/>
              </a:spcAft>
              <a:defRPr sz="1000">
                <a:solidFill>
                  <a:schemeClr val="bg1"/>
                </a:solidFill>
              </a:defRPr>
            </a:lvl4pPr>
            <a:lvl5pPr>
              <a:spcAft>
                <a:spcPts val="600"/>
              </a:spcAft>
              <a:defRPr sz="1000">
                <a:solidFill>
                  <a:schemeClr val="bg1"/>
                </a:solidFill>
              </a:defRPr>
            </a:lvl5pPr>
          </a:lstStyle>
          <a:p>
            <a:r>
              <a:rPr lang="fr-FR" dirty="0"/>
              <a:t>Destinataire(s): [Ajouter les NOM Prénom, ou organisme]</a:t>
            </a:r>
          </a:p>
        </p:txBody>
      </p:sp>
      <p:sp>
        <p:nvSpPr>
          <p:cNvPr id="25" name="Subtitle 2">
            <a:extLst>
              <a:ext uri="{FF2B5EF4-FFF2-40B4-BE49-F238E27FC236}">
                <a16:creationId xmlns:a16="http://schemas.microsoft.com/office/drawing/2014/main" id="{5D35EBEB-FD77-450E-801C-5824880820B4}"/>
              </a:ext>
            </a:extLst>
          </p:cNvPr>
          <p:cNvSpPr>
            <a:spLocks noGrp="1"/>
          </p:cNvSpPr>
          <p:nvPr>
            <p:ph type="subTitle" idx="1" hasCustomPrompt="1"/>
          </p:nvPr>
        </p:nvSpPr>
        <p:spPr bwMode="gray">
          <a:xfrm>
            <a:off x="441976" y="6224482"/>
            <a:ext cx="4903931" cy="677108"/>
          </a:xfrm>
          <a:prstGeom prst="rect">
            <a:avLst/>
          </a:prstGeom>
        </p:spPr>
        <p:txBody>
          <a:bodyPr lIns="0" tIns="0" rIns="0" bIns="0" anchor="t" anchorCtr="0">
            <a:noAutofit/>
          </a:bodyPr>
          <a:lstStyle>
            <a:lvl1pPr marL="0" indent="0" algn="l">
              <a:lnSpc>
                <a:spcPct val="100000"/>
              </a:lnSpc>
              <a:spcAft>
                <a:spcPts val="0"/>
              </a:spcAft>
              <a:buNone/>
              <a:defRPr sz="2200" b="0">
                <a:solidFill>
                  <a:schemeClr val="tx1"/>
                </a:solidFill>
                <a:latin typeface="Calibri Light" panose="020F0302020204030204" pitchFamily="34" charset="0"/>
                <a:cs typeface="Calibri Light" panose="020F0302020204030204" pitchFamily="34" charset="0"/>
              </a:defRPr>
            </a:lvl1pPr>
            <a:lvl2pPr marL="0" marR="0" indent="0" algn="l" defTabSz="1178588" rtl="0" eaLnBrk="1" fontAlgn="auto" latinLnBrk="0" hangingPunct="1">
              <a:lnSpc>
                <a:spcPct val="100000"/>
              </a:lnSpc>
              <a:spcBef>
                <a:spcPts val="0"/>
              </a:spcBef>
              <a:spcAft>
                <a:spcPts val="0"/>
              </a:spcAft>
              <a:buClrTx/>
              <a:buSzPct val="100000"/>
              <a:buFont typeface="Arial"/>
              <a:buNone/>
              <a:tabLst/>
              <a:defRPr sz="2707" b="0">
                <a:solidFill>
                  <a:schemeClr val="bg1"/>
                </a:solidFill>
                <a:latin typeface="+mn-lt"/>
              </a:defRPr>
            </a:lvl2pPr>
            <a:lvl3pPr marL="0" indent="0" algn="l">
              <a:spcAft>
                <a:spcPts val="0"/>
              </a:spcAft>
              <a:buNone/>
              <a:defRPr sz="2062">
                <a:solidFill>
                  <a:schemeClr val="bg1"/>
                </a:solidFill>
              </a:defRPr>
            </a:lvl3pPr>
            <a:lvl4pPr marL="1767882" indent="0" algn="ctr">
              <a:buNone/>
              <a:defRPr sz="2062"/>
            </a:lvl4pPr>
            <a:lvl5pPr marL="2357176" indent="0" algn="ctr">
              <a:buNone/>
              <a:defRPr sz="2062"/>
            </a:lvl5pPr>
            <a:lvl6pPr marL="2946470" indent="0" algn="ctr">
              <a:buNone/>
              <a:defRPr sz="2062"/>
            </a:lvl6pPr>
            <a:lvl7pPr marL="3535764" indent="0" algn="ctr">
              <a:buNone/>
              <a:defRPr sz="2062"/>
            </a:lvl7pPr>
            <a:lvl8pPr marL="4125058" indent="0" algn="ctr">
              <a:buNone/>
              <a:defRPr sz="2062"/>
            </a:lvl8pPr>
            <a:lvl9pPr marL="4714352" indent="0" algn="ctr">
              <a:buNone/>
              <a:defRPr sz="2062"/>
            </a:lvl9pPr>
          </a:lstStyle>
          <a:p>
            <a:r>
              <a:rPr lang="en-US" noProof="0" dirty="0"/>
              <a:t>Click to edit Master title style</a:t>
            </a:r>
          </a:p>
        </p:txBody>
      </p:sp>
      <p:sp>
        <p:nvSpPr>
          <p:cNvPr id="26" name="Title 3">
            <a:extLst>
              <a:ext uri="{FF2B5EF4-FFF2-40B4-BE49-F238E27FC236}">
                <a16:creationId xmlns:a16="http://schemas.microsoft.com/office/drawing/2014/main" id="{255BF450-B48F-49C0-8E9F-04D50570BAE7}"/>
              </a:ext>
            </a:extLst>
          </p:cNvPr>
          <p:cNvSpPr>
            <a:spLocks noGrp="1"/>
          </p:cNvSpPr>
          <p:nvPr>
            <p:ph type="title"/>
          </p:nvPr>
        </p:nvSpPr>
        <p:spPr>
          <a:xfrm>
            <a:off x="439926" y="5632790"/>
            <a:ext cx="4903931" cy="557380"/>
          </a:xfrm>
        </p:spPr>
        <p:txBody>
          <a:bodyPr anchor="b"/>
          <a:lstStyle>
            <a:lvl1pPr>
              <a:defRPr b="1">
                <a:solidFill>
                  <a:schemeClr val="tx1"/>
                </a:solidFill>
              </a:defRPr>
            </a:lvl1pPr>
          </a:lstStyle>
          <a:p>
            <a:r>
              <a:rPr lang="fr-FR"/>
              <a:t>Modifiez le style du titre</a:t>
            </a:r>
            <a:endParaRPr lang="fr-FR" dirty="0"/>
          </a:p>
        </p:txBody>
      </p:sp>
      <p:pic>
        <p:nvPicPr>
          <p:cNvPr id="28" name="Picture 27">
            <a:extLst>
              <a:ext uri="{FF2B5EF4-FFF2-40B4-BE49-F238E27FC236}">
                <a16:creationId xmlns:a16="http://schemas.microsoft.com/office/drawing/2014/main" id="{6F3DC823-39E7-4138-ADD3-1166BD08A95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733034" y="6341567"/>
            <a:ext cx="1601859" cy="663198"/>
          </a:xfrm>
          <a:prstGeom prst="rect">
            <a:avLst/>
          </a:prstGeom>
        </p:spPr>
      </p:pic>
    </p:spTree>
    <p:extLst>
      <p:ext uri="{BB962C8B-B14F-4D97-AF65-F5344CB8AC3E}">
        <p14:creationId xmlns:p14="http://schemas.microsoft.com/office/powerpoint/2010/main" val="2664987865"/>
      </p:ext>
    </p:extLst>
  </p:cSld>
  <p:clrMapOvr>
    <a:overrideClrMapping bg1="lt1" tx1="dk1" bg2="lt2" tx2="dk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450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2_Title Slide - White">
    <p:bg bwMode="gray">
      <p:bgRef idx="1001">
        <a:schemeClr val="bg1"/>
      </p:bgRef>
    </p:bg>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439924" y="6950291"/>
            <a:ext cx="4905982" cy="328986"/>
          </a:xfrm>
          <a:prstGeom prst="rect">
            <a:avLst/>
          </a:prstGeom>
        </p:spPr>
        <p:txBody>
          <a:bodyPr anchor="b">
            <a:normAutofit/>
          </a:bodyPr>
          <a:lstStyle>
            <a:lvl1pPr>
              <a:spcAft>
                <a:spcPts val="0"/>
              </a:spcAft>
              <a:defRPr sz="1400">
                <a:solidFill>
                  <a:schemeClr val="tx1"/>
                </a:solidFill>
                <a:latin typeface="Calibri" panose="020F0502020204030204" pitchFamily="34" charset="0"/>
                <a:cs typeface="Calibri" panose="020F05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noProof="0"/>
              <a:t>Cliquez pour modifier les styles du texte du masque</a:t>
            </a:r>
          </a:p>
        </p:txBody>
      </p:sp>
      <p:grpSp>
        <p:nvGrpSpPr>
          <p:cNvPr id="16" name="Group 15">
            <a:extLst>
              <a:ext uri="{FF2B5EF4-FFF2-40B4-BE49-F238E27FC236}">
                <a16:creationId xmlns:a16="http://schemas.microsoft.com/office/drawing/2014/main" id="{5E07D16A-6EF9-4DE2-8458-2CDCD04B4FB7}"/>
              </a:ext>
            </a:extLst>
          </p:cNvPr>
          <p:cNvGrpSpPr>
            <a:grpSpLocks noChangeAspect="1"/>
          </p:cNvGrpSpPr>
          <p:nvPr/>
        </p:nvGrpSpPr>
        <p:grpSpPr>
          <a:xfrm>
            <a:off x="377991" y="377999"/>
            <a:ext cx="2011680" cy="382438"/>
            <a:chOff x="398463" y="404813"/>
            <a:chExt cx="1627187" cy="307976"/>
          </a:xfrm>
          <a:solidFill>
            <a:schemeClr val="tx1"/>
          </a:solidFill>
        </p:grpSpPr>
        <p:sp>
          <p:nvSpPr>
            <p:cNvPr id="17" name="Oval 5">
              <a:extLst>
                <a:ext uri="{FF2B5EF4-FFF2-40B4-BE49-F238E27FC236}">
                  <a16:creationId xmlns:a16="http://schemas.microsoft.com/office/drawing/2014/main" id="{DBFCB953-B9BF-42B6-847B-DA23856B80EF}"/>
                </a:ext>
              </a:extLst>
            </p:cNvPr>
            <p:cNvSpPr>
              <a:spLocks noChangeArrowheads="1"/>
            </p:cNvSpPr>
            <p:nvPr/>
          </p:nvSpPr>
          <p:spPr bwMode="auto">
            <a:xfrm>
              <a:off x="1938338" y="625476"/>
              <a:ext cx="87312" cy="8731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18" name="Freeform 6">
              <a:extLst>
                <a:ext uri="{FF2B5EF4-FFF2-40B4-BE49-F238E27FC236}">
                  <a16:creationId xmlns:a16="http://schemas.microsoft.com/office/drawing/2014/main" id="{48767813-7AB9-4998-B464-A4AC6C31A84A}"/>
                </a:ext>
              </a:extLst>
            </p:cNvPr>
            <p:cNvSpPr>
              <a:spLocks noEditPoints="1"/>
            </p:cNvSpPr>
            <p:nvPr/>
          </p:nvSpPr>
          <p:spPr bwMode="auto">
            <a:xfrm>
              <a:off x="398463" y="406401"/>
              <a:ext cx="247650" cy="301625"/>
            </a:xfrm>
            <a:custGeom>
              <a:avLst/>
              <a:gdLst>
                <a:gd name="T0" fmla="*/ 287 w 287"/>
                <a:gd name="T1" fmla="*/ 166 h 347"/>
                <a:gd name="T2" fmla="*/ 240 w 287"/>
                <a:gd name="T3" fmla="*/ 300 h 347"/>
                <a:gd name="T4" fmla="*/ 109 w 287"/>
                <a:gd name="T5" fmla="*/ 347 h 347"/>
                <a:gd name="T6" fmla="*/ 0 w 287"/>
                <a:gd name="T7" fmla="*/ 347 h 347"/>
                <a:gd name="T8" fmla="*/ 0 w 287"/>
                <a:gd name="T9" fmla="*/ 0 h 347"/>
                <a:gd name="T10" fmla="*/ 117 w 287"/>
                <a:gd name="T11" fmla="*/ 0 h 347"/>
                <a:gd name="T12" fmla="*/ 243 w 287"/>
                <a:gd name="T13" fmla="*/ 43 h 347"/>
                <a:gd name="T14" fmla="*/ 287 w 287"/>
                <a:gd name="T15" fmla="*/ 166 h 347"/>
                <a:gd name="T16" fmla="*/ 192 w 287"/>
                <a:gd name="T17" fmla="*/ 170 h 347"/>
                <a:gd name="T18" fmla="*/ 174 w 287"/>
                <a:gd name="T19" fmla="*/ 99 h 347"/>
                <a:gd name="T20" fmla="*/ 118 w 287"/>
                <a:gd name="T21" fmla="*/ 76 h 347"/>
                <a:gd name="T22" fmla="*/ 91 w 287"/>
                <a:gd name="T23" fmla="*/ 76 h 347"/>
                <a:gd name="T24" fmla="*/ 91 w 287"/>
                <a:gd name="T25" fmla="*/ 270 h 347"/>
                <a:gd name="T26" fmla="*/ 111 w 287"/>
                <a:gd name="T27" fmla="*/ 270 h 347"/>
                <a:gd name="T28" fmla="*/ 173 w 287"/>
                <a:gd name="T29" fmla="*/ 245 h 347"/>
                <a:gd name="T30" fmla="*/ 192 w 287"/>
                <a:gd name="T31" fmla="*/ 170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7" h="347">
                  <a:moveTo>
                    <a:pt x="287" y="166"/>
                  </a:moveTo>
                  <a:cubicBezTo>
                    <a:pt x="287" y="224"/>
                    <a:pt x="271" y="269"/>
                    <a:pt x="240" y="300"/>
                  </a:cubicBezTo>
                  <a:cubicBezTo>
                    <a:pt x="209" y="331"/>
                    <a:pt x="165" y="347"/>
                    <a:pt x="109" y="347"/>
                  </a:cubicBezTo>
                  <a:cubicBezTo>
                    <a:pt x="0" y="347"/>
                    <a:pt x="0" y="347"/>
                    <a:pt x="0" y="347"/>
                  </a:cubicBezTo>
                  <a:cubicBezTo>
                    <a:pt x="0" y="0"/>
                    <a:pt x="0" y="0"/>
                    <a:pt x="0" y="0"/>
                  </a:cubicBezTo>
                  <a:cubicBezTo>
                    <a:pt x="117" y="0"/>
                    <a:pt x="117" y="0"/>
                    <a:pt x="117" y="0"/>
                  </a:cubicBezTo>
                  <a:cubicBezTo>
                    <a:pt x="171" y="0"/>
                    <a:pt x="213" y="15"/>
                    <a:pt x="243" y="43"/>
                  </a:cubicBezTo>
                  <a:cubicBezTo>
                    <a:pt x="272" y="72"/>
                    <a:pt x="287" y="113"/>
                    <a:pt x="287" y="166"/>
                  </a:cubicBezTo>
                  <a:moveTo>
                    <a:pt x="192" y="170"/>
                  </a:moveTo>
                  <a:cubicBezTo>
                    <a:pt x="192" y="138"/>
                    <a:pt x="186" y="114"/>
                    <a:pt x="174" y="99"/>
                  </a:cubicBezTo>
                  <a:cubicBezTo>
                    <a:pt x="161" y="84"/>
                    <a:pt x="143" y="76"/>
                    <a:pt x="118" y="76"/>
                  </a:cubicBezTo>
                  <a:cubicBezTo>
                    <a:pt x="91" y="76"/>
                    <a:pt x="91" y="76"/>
                    <a:pt x="91" y="76"/>
                  </a:cubicBezTo>
                  <a:cubicBezTo>
                    <a:pt x="91" y="270"/>
                    <a:pt x="91" y="270"/>
                    <a:pt x="91" y="270"/>
                  </a:cubicBezTo>
                  <a:cubicBezTo>
                    <a:pt x="111" y="270"/>
                    <a:pt x="111" y="270"/>
                    <a:pt x="111" y="270"/>
                  </a:cubicBezTo>
                  <a:cubicBezTo>
                    <a:pt x="139" y="270"/>
                    <a:pt x="160" y="262"/>
                    <a:pt x="173" y="245"/>
                  </a:cubicBezTo>
                  <a:cubicBezTo>
                    <a:pt x="186" y="229"/>
                    <a:pt x="192" y="204"/>
                    <a:pt x="192" y="17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19" name="Rectangle 7">
              <a:extLst>
                <a:ext uri="{FF2B5EF4-FFF2-40B4-BE49-F238E27FC236}">
                  <a16:creationId xmlns:a16="http://schemas.microsoft.com/office/drawing/2014/main" id="{A7DAAE69-D146-4D67-88B8-32ACAE7E0770}"/>
                </a:ext>
              </a:extLst>
            </p:cNvPr>
            <p:cNvSpPr>
              <a:spLocks noChangeArrowheads="1"/>
            </p:cNvSpPr>
            <p:nvPr/>
          </p:nvSpPr>
          <p:spPr bwMode="auto">
            <a:xfrm>
              <a:off x="906463" y="404813"/>
              <a:ext cx="74612" cy="303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20" name="Freeform 8">
              <a:extLst>
                <a:ext uri="{FF2B5EF4-FFF2-40B4-BE49-F238E27FC236}">
                  <a16:creationId xmlns:a16="http://schemas.microsoft.com/office/drawing/2014/main" id="{B2C81ABB-614A-4158-90C3-6B9A9EDFEF32}"/>
                </a:ext>
              </a:extLst>
            </p:cNvPr>
            <p:cNvSpPr>
              <a:spLocks noEditPoints="1"/>
            </p:cNvSpPr>
            <p:nvPr/>
          </p:nvSpPr>
          <p:spPr bwMode="auto">
            <a:xfrm>
              <a:off x="1011238" y="479426"/>
              <a:ext cx="215900" cy="231775"/>
            </a:xfrm>
            <a:custGeom>
              <a:avLst/>
              <a:gdLst>
                <a:gd name="T0" fmla="*/ 252 w 252"/>
                <a:gd name="T1" fmla="*/ 133 h 267"/>
                <a:gd name="T2" fmla="*/ 218 w 252"/>
                <a:gd name="T3" fmla="*/ 232 h 267"/>
                <a:gd name="T4" fmla="*/ 125 w 252"/>
                <a:gd name="T5" fmla="*/ 267 h 267"/>
                <a:gd name="T6" fmla="*/ 34 w 252"/>
                <a:gd name="T7" fmla="*/ 231 h 267"/>
                <a:gd name="T8" fmla="*/ 0 w 252"/>
                <a:gd name="T9" fmla="*/ 133 h 267"/>
                <a:gd name="T10" fmla="*/ 33 w 252"/>
                <a:gd name="T11" fmla="*/ 35 h 267"/>
                <a:gd name="T12" fmla="*/ 127 w 252"/>
                <a:gd name="T13" fmla="*/ 0 h 267"/>
                <a:gd name="T14" fmla="*/ 192 w 252"/>
                <a:gd name="T15" fmla="*/ 16 h 267"/>
                <a:gd name="T16" fmla="*/ 236 w 252"/>
                <a:gd name="T17" fmla="*/ 63 h 267"/>
                <a:gd name="T18" fmla="*/ 252 w 252"/>
                <a:gd name="T19" fmla="*/ 133 h 267"/>
                <a:gd name="T20" fmla="*/ 88 w 252"/>
                <a:gd name="T21" fmla="*/ 133 h 267"/>
                <a:gd name="T22" fmla="*/ 97 w 252"/>
                <a:gd name="T23" fmla="*/ 184 h 267"/>
                <a:gd name="T24" fmla="*/ 126 w 252"/>
                <a:gd name="T25" fmla="*/ 201 h 267"/>
                <a:gd name="T26" fmla="*/ 155 w 252"/>
                <a:gd name="T27" fmla="*/ 184 h 267"/>
                <a:gd name="T28" fmla="*/ 163 w 252"/>
                <a:gd name="T29" fmla="*/ 133 h 267"/>
                <a:gd name="T30" fmla="*/ 155 w 252"/>
                <a:gd name="T31" fmla="*/ 83 h 267"/>
                <a:gd name="T32" fmla="*/ 126 w 252"/>
                <a:gd name="T33" fmla="*/ 66 h 267"/>
                <a:gd name="T34" fmla="*/ 97 w 252"/>
                <a:gd name="T35" fmla="*/ 83 h 267"/>
                <a:gd name="T36" fmla="*/ 88 w 252"/>
                <a:gd name="T37" fmla="*/ 133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267">
                  <a:moveTo>
                    <a:pt x="252" y="133"/>
                  </a:moveTo>
                  <a:cubicBezTo>
                    <a:pt x="252" y="175"/>
                    <a:pt x="241" y="208"/>
                    <a:pt x="218" y="232"/>
                  </a:cubicBezTo>
                  <a:cubicBezTo>
                    <a:pt x="196" y="256"/>
                    <a:pt x="165" y="267"/>
                    <a:pt x="125" y="267"/>
                  </a:cubicBezTo>
                  <a:cubicBezTo>
                    <a:pt x="87" y="267"/>
                    <a:pt x="56" y="255"/>
                    <a:pt x="34" y="231"/>
                  </a:cubicBezTo>
                  <a:cubicBezTo>
                    <a:pt x="11" y="207"/>
                    <a:pt x="0" y="174"/>
                    <a:pt x="0" y="133"/>
                  </a:cubicBezTo>
                  <a:cubicBezTo>
                    <a:pt x="0" y="91"/>
                    <a:pt x="11" y="58"/>
                    <a:pt x="33" y="35"/>
                  </a:cubicBezTo>
                  <a:cubicBezTo>
                    <a:pt x="55" y="12"/>
                    <a:pt x="86" y="0"/>
                    <a:pt x="127" y="0"/>
                  </a:cubicBezTo>
                  <a:cubicBezTo>
                    <a:pt x="151" y="0"/>
                    <a:pt x="173" y="5"/>
                    <a:pt x="192" y="16"/>
                  </a:cubicBezTo>
                  <a:cubicBezTo>
                    <a:pt x="211" y="27"/>
                    <a:pt x="226" y="42"/>
                    <a:pt x="236" y="63"/>
                  </a:cubicBezTo>
                  <a:cubicBezTo>
                    <a:pt x="247" y="83"/>
                    <a:pt x="252" y="106"/>
                    <a:pt x="252" y="133"/>
                  </a:cubicBezTo>
                  <a:moveTo>
                    <a:pt x="88" y="133"/>
                  </a:moveTo>
                  <a:cubicBezTo>
                    <a:pt x="88" y="155"/>
                    <a:pt x="91" y="172"/>
                    <a:pt x="97" y="184"/>
                  </a:cubicBezTo>
                  <a:cubicBezTo>
                    <a:pt x="103" y="195"/>
                    <a:pt x="112" y="201"/>
                    <a:pt x="126" y="201"/>
                  </a:cubicBezTo>
                  <a:cubicBezTo>
                    <a:pt x="140" y="201"/>
                    <a:pt x="149" y="195"/>
                    <a:pt x="155" y="184"/>
                  </a:cubicBezTo>
                  <a:cubicBezTo>
                    <a:pt x="160" y="172"/>
                    <a:pt x="163" y="155"/>
                    <a:pt x="163" y="133"/>
                  </a:cubicBezTo>
                  <a:cubicBezTo>
                    <a:pt x="163" y="111"/>
                    <a:pt x="160" y="94"/>
                    <a:pt x="155" y="83"/>
                  </a:cubicBezTo>
                  <a:cubicBezTo>
                    <a:pt x="149" y="72"/>
                    <a:pt x="139" y="66"/>
                    <a:pt x="126" y="66"/>
                  </a:cubicBezTo>
                  <a:cubicBezTo>
                    <a:pt x="112" y="66"/>
                    <a:pt x="103" y="72"/>
                    <a:pt x="97" y="83"/>
                  </a:cubicBezTo>
                  <a:cubicBezTo>
                    <a:pt x="91" y="94"/>
                    <a:pt x="88" y="111"/>
                    <a:pt x="88" y="13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21" name="Rectangle 9">
              <a:extLst>
                <a:ext uri="{FF2B5EF4-FFF2-40B4-BE49-F238E27FC236}">
                  <a16:creationId xmlns:a16="http://schemas.microsoft.com/office/drawing/2014/main" id="{A7FFBEDC-B93A-4D88-A4EB-561BFE7147E9}"/>
                </a:ext>
              </a:extLst>
            </p:cNvPr>
            <p:cNvSpPr>
              <a:spLocks noChangeArrowheads="1"/>
            </p:cNvSpPr>
            <p:nvPr/>
          </p:nvSpPr>
          <p:spPr bwMode="auto">
            <a:xfrm>
              <a:off x="1257300" y="482601"/>
              <a:ext cx="74612" cy="2254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3" name="Rectangle 10">
              <a:extLst>
                <a:ext uri="{FF2B5EF4-FFF2-40B4-BE49-F238E27FC236}">
                  <a16:creationId xmlns:a16="http://schemas.microsoft.com/office/drawing/2014/main" id="{CE965120-5A18-4554-9C08-5048DD7AA3C0}"/>
                </a:ext>
              </a:extLst>
            </p:cNvPr>
            <p:cNvSpPr>
              <a:spLocks noChangeArrowheads="1"/>
            </p:cNvSpPr>
            <p:nvPr/>
          </p:nvSpPr>
          <p:spPr bwMode="auto">
            <a:xfrm>
              <a:off x="1257300" y="404813"/>
              <a:ext cx="74612" cy="508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4" name="Freeform 11">
              <a:extLst>
                <a:ext uri="{FF2B5EF4-FFF2-40B4-BE49-F238E27FC236}">
                  <a16:creationId xmlns:a16="http://schemas.microsoft.com/office/drawing/2014/main" id="{98C14172-DEE9-4DDF-92DB-A29732936F30}"/>
                </a:ext>
              </a:extLst>
            </p:cNvPr>
            <p:cNvSpPr>
              <a:spLocks/>
            </p:cNvSpPr>
            <p:nvPr/>
          </p:nvSpPr>
          <p:spPr bwMode="auto">
            <a:xfrm>
              <a:off x="1362075" y="411163"/>
              <a:ext cx="158750" cy="300038"/>
            </a:xfrm>
            <a:custGeom>
              <a:avLst/>
              <a:gdLst>
                <a:gd name="T0" fmla="*/ 142 w 184"/>
                <a:gd name="T1" fmla="*/ 274 h 344"/>
                <a:gd name="T2" fmla="*/ 184 w 184"/>
                <a:gd name="T3" fmla="*/ 265 h 344"/>
                <a:gd name="T4" fmla="*/ 184 w 184"/>
                <a:gd name="T5" fmla="*/ 330 h 344"/>
                <a:gd name="T6" fmla="*/ 150 w 184"/>
                <a:gd name="T7" fmla="*/ 341 h 344"/>
                <a:gd name="T8" fmla="*/ 113 w 184"/>
                <a:gd name="T9" fmla="*/ 344 h 344"/>
                <a:gd name="T10" fmla="*/ 50 w 184"/>
                <a:gd name="T11" fmla="*/ 322 h 344"/>
                <a:gd name="T12" fmla="*/ 30 w 184"/>
                <a:gd name="T13" fmla="*/ 255 h 344"/>
                <a:gd name="T14" fmla="*/ 30 w 184"/>
                <a:gd name="T15" fmla="*/ 148 h 344"/>
                <a:gd name="T16" fmla="*/ 0 w 184"/>
                <a:gd name="T17" fmla="*/ 148 h 344"/>
                <a:gd name="T18" fmla="*/ 0 w 184"/>
                <a:gd name="T19" fmla="*/ 81 h 344"/>
                <a:gd name="T20" fmla="*/ 30 w 184"/>
                <a:gd name="T21" fmla="*/ 81 h 344"/>
                <a:gd name="T22" fmla="*/ 30 w 184"/>
                <a:gd name="T23" fmla="*/ 16 h 344"/>
                <a:gd name="T24" fmla="*/ 118 w 184"/>
                <a:gd name="T25" fmla="*/ 0 h 344"/>
                <a:gd name="T26" fmla="*/ 118 w 184"/>
                <a:gd name="T27" fmla="*/ 81 h 344"/>
                <a:gd name="T28" fmla="*/ 174 w 184"/>
                <a:gd name="T29" fmla="*/ 81 h 344"/>
                <a:gd name="T30" fmla="*/ 174 w 184"/>
                <a:gd name="T31" fmla="*/ 148 h 344"/>
                <a:gd name="T32" fmla="*/ 118 w 184"/>
                <a:gd name="T33" fmla="*/ 148 h 344"/>
                <a:gd name="T34" fmla="*/ 118 w 184"/>
                <a:gd name="T35" fmla="*/ 249 h 344"/>
                <a:gd name="T36" fmla="*/ 142 w 184"/>
                <a:gd name="T37" fmla="*/ 27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344">
                  <a:moveTo>
                    <a:pt x="142" y="274"/>
                  </a:moveTo>
                  <a:cubicBezTo>
                    <a:pt x="153" y="274"/>
                    <a:pt x="167" y="271"/>
                    <a:pt x="184" y="265"/>
                  </a:cubicBezTo>
                  <a:cubicBezTo>
                    <a:pt x="184" y="330"/>
                    <a:pt x="184" y="330"/>
                    <a:pt x="184" y="330"/>
                  </a:cubicBezTo>
                  <a:cubicBezTo>
                    <a:pt x="172" y="335"/>
                    <a:pt x="161" y="339"/>
                    <a:pt x="150" y="341"/>
                  </a:cubicBezTo>
                  <a:cubicBezTo>
                    <a:pt x="140" y="343"/>
                    <a:pt x="127" y="344"/>
                    <a:pt x="113" y="344"/>
                  </a:cubicBezTo>
                  <a:cubicBezTo>
                    <a:pt x="84" y="344"/>
                    <a:pt x="63" y="337"/>
                    <a:pt x="50" y="322"/>
                  </a:cubicBezTo>
                  <a:cubicBezTo>
                    <a:pt x="37" y="308"/>
                    <a:pt x="30" y="285"/>
                    <a:pt x="30" y="255"/>
                  </a:cubicBezTo>
                  <a:cubicBezTo>
                    <a:pt x="30" y="148"/>
                    <a:pt x="30" y="148"/>
                    <a:pt x="30" y="148"/>
                  </a:cubicBezTo>
                  <a:cubicBezTo>
                    <a:pt x="0" y="148"/>
                    <a:pt x="0" y="148"/>
                    <a:pt x="0" y="148"/>
                  </a:cubicBezTo>
                  <a:cubicBezTo>
                    <a:pt x="0" y="81"/>
                    <a:pt x="0" y="81"/>
                    <a:pt x="0" y="81"/>
                  </a:cubicBezTo>
                  <a:cubicBezTo>
                    <a:pt x="30" y="81"/>
                    <a:pt x="30" y="81"/>
                    <a:pt x="30" y="81"/>
                  </a:cubicBezTo>
                  <a:cubicBezTo>
                    <a:pt x="30" y="16"/>
                    <a:pt x="30" y="16"/>
                    <a:pt x="30" y="16"/>
                  </a:cubicBezTo>
                  <a:cubicBezTo>
                    <a:pt x="118" y="0"/>
                    <a:pt x="118" y="0"/>
                    <a:pt x="118" y="0"/>
                  </a:cubicBezTo>
                  <a:cubicBezTo>
                    <a:pt x="118" y="81"/>
                    <a:pt x="118" y="81"/>
                    <a:pt x="118" y="81"/>
                  </a:cubicBezTo>
                  <a:cubicBezTo>
                    <a:pt x="174" y="81"/>
                    <a:pt x="174" y="81"/>
                    <a:pt x="174" y="81"/>
                  </a:cubicBezTo>
                  <a:cubicBezTo>
                    <a:pt x="174" y="148"/>
                    <a:pt x="174" y="148"/>
                    <a:pt x="174" y="148"/>
                  </a:cubicBezTo>
                  <a:cubicBezTo>
                    <a:pt x="118" y="148"/>
                    <a:pt x="118" y="148"/>
                    <a:pt x="118" y="148"/>
                  </a:cubicBezTo>
                  <a:cubicBezTo>
                    <a:pt x="118" y="249"/>
                    <a:pt x="118" y="249"/>
                    <a:pt x="118" y="249"/>
                  </a:cubicBezTo>
                  <a:cubicBezTo>
                    <a:pt x="118" y="266"/>
                    <a:pt x="126" y="274"/>
                    <a:pt x="142" y="2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5" name="Freeform 12">
              <a:extLst>
                <a:ext uri="{FF2B5EF4-FFF2-40B4-BE49-F238E27FC236}">
                  <a16:creationId xmlns:a16="http://schemas.microsoft.com/office/drawing/2014/main" id="{34F70600-8B84-4A87-BE16-AA91153002DA}"/>
                </a:ext>
              </a:extLst>
            </p:cNvPr>
            <p:cNvSpPr>
              <a:spLocks/>
            </p:cNvSpPr>
            <p:nvPr/>
          </p:nvSpPr>
          <p:spPr bwMode="auto">
            <a:xfrm>
              <a:off x="1535113" y="411163"/>
              <a:ext cx="158750" cy="300038"/>
            </a:xfrm>
            <a:custGeom>
              <a:avLst/>
              <a:gdLst>
                <a:gd name="T0" fmla="*/ 142 w 184"/>
                <a:gd name="T1" fmla="*/ 274 h 344"/>
                <a:gd name="T2" fmla="*/ 184 w 184"/>
                <a:gd name="T3" fmla="*/ 265 h 344"/>
                <a:gd name="T4" fmla="*/ 184 w 184"/>
                <a:gd name="T5" fmla="*/ 330 h 344"/>
                <a:gd name="T6" fmla="*/ 151 w 184"/>
                <a:gd name="T7" fmla="*/ 341 h 344"/>
                <a:gd name="T8" fmla="*/ 114 w 184"/>
                <a:gd name="T9" fmla="*/ 344 h 344"/>
                <a:gd name="T10" fmla="*/ 50 w 184"/>
                <a:gd name="T11" fmla="*/ 322 h 344"/>
                <a:gd name="T12" fmla="*/ 31 w 184"/>
                <a:gd name="T13" fmla="*/ 255 h 344"/>
                <a:gd name="T14" fmla="*/ 31 w 184"/>
                <a:gd name="T15" fmla="*/ 148 h 344"/>
                <a:gd name="T16" fmla="*/ 0 w 184"/>
                <a:gd name="T17" fmla="*/ 148 h 344"/>
                <a:gd name="T18" fmla="*/ 0 w 184"/>
                <a:gd name="T19" fmla="*/ 81 h 344"/>
                <a:gd name="T20" fmla="*/ 31 w 184"/>
                <a:gd name="T21" fmla="*/ 81 h 344"/>
                <a:gd name="T22" fmla="*/ 31 w 184"/>
                <a:gd name="T23" fmla="*/ 15 h 344"/>
                <a:gd name="T24" fmla="*/ 119 w 184"/>
                <a:gd name="T25" fmla="*/ 0 h 344"/>
                <a:gd name="T26" fmla="*/ 119 w 184"/>
                <a:gd name="T27" fmla="*/ 81 h 344"/>
                <a:gd name="T28" fmla="*/ 174 w 184"/>
                <a:gd name="T29" fmla="*/ 81 h 344"/>
                <a:gd name="T30" fmla="*/ 174 w 184"/>
                <a:gd name="T31" fmla="*/ 148 h 344"/>
                <a:gd name="T32" fmla="*/ 119 w 184"/>
                <a:gd name="T33" fmla="*/ 148 h 344"/>
                <a:gd name="T34" fmla="*/ 119 w 184"/>
                <a:gd name="T35" fmla="*/ 249 h 344"/>
                <a:gd name="T36" fmla="*/ 142 w 184"/>
                <a:gd name="T37" fmla="*/ 27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344">
                  <a:moveTo>
                    <a:pt x="142" y="274"/>
                  </a:moveTo>
                  <a:cubicBezTo>
                    <a:pt x="154" y="274"/>
                    <a:pt x="168" y="271"/>
                    <a:pt x="184" y="265"/>
                  </a:cubicBezTo>
                  <a:cubicBezTo>
                    <a:pt x="184" y="330"/>
                    <a:pt x="184" y="330"/>
                    <a:pt x="184" y="330"/>
                  </a:cubicBezTo>
                  <a:cubicBezTo>
                    <a:pt x="173" y="335"/>
                    <a:pt x="161" y="339"/>
                    <a:pt x="151" y="341"/>
                  </a:cubicBezTo>
                  <a:cubicBezTo>
                    <a:pt x="140" y="343"/>
                    <a:pt x="128" y="344"/>
                    <a:pt x="114" y="344"/>
                  </a:cubicBezTo>
                  <a:cubicBezTo>
                    <a:pt x="84" y="344"/>
                    <a:pt x="63" y="337"/>
                    <a:pt x="50" y="322"/>
                  </a:cubicBezTo>
                  <a:cubicBezTo>
                    <a:pt x="37" y="308"/>
                    <a:pt x="31" y="285"/>
                    <a:pt x="31" y="255"/>
                  </a:cubicBezTo>
                  <a:cubicBezTo>
                    <a:pt x="31" y="148"/>
                    <a:pt x="31" y="148"/>
                    <a:pt x="31" y="148"/>
                  </a:cubicBezTo>
                  <a:cubicBezTo>
                    <a:pt x="0" y="148"/>
                    <a:pt x="0" y="148"/>
                    <a:pt x="0" y="148"/>
                  </a:cubicBezTo>
                  <a:cubicBezTo>
                    <a:pt x="0" y="81"/>
                    <a:pt x="0" y="81"/>
                    <a:pt x="0" y="81"/>
                  </a:cubicBezTo>
                  <a:cubicBezTo>
                    <a:pt x="31" y="81"/>
                    <a:pt x="31" y="81"/>
                    <a:pt x="31" y="81"/>
                  </a:cubicBezTo>
                  <a:cubicBezTo>
                    <a:pt x="31" y="15"/>
                    <a:pt x="31" y="15"/>
                    <a:pt x="31" y="15"/>
                  </a:cubicBezTo>
                  <a:cubicBezTo>
                    <a:pt x="119" y="0"/>
                    <a:pt x="119" y="0"/>
                    <a:pt x="119" y="0"/>
                  </a:cubicBezTo>
                  <a:cubicBezTo>
                    <a:pt x="119" y="81"/>
                    <a:pt x="119" y="81"/>
                    <a:pt x="119" y="81"/>
                  </a:cubicBezTo>
                  <a:cubicBezTo>
                    <a:pt x="174" y="81"/>
                    <a:pt x="174" y="81"/>
                    <a:pt x="174" y="81"/>
                  </a:cubicBezTo>
                  <a:cubicBezTo>
                    <a:pt x="174" y="148"/>
                    <a:pt x="174" y="148"/>
                    <a:pt x="174" y="148"/>
                  </a:cubicBezTo>
                  <a:cubicBezTo>
                    <a:pt x="119" y="148"/>
                    <a:pt x="119" y="148"/>
                    <a:pt x="119" y="148"/>
                  </a:cubicBezTo>
                  <a:cubicBezTo>
                    <a:pt x="119" y="249"/>
                    <a:pt x="119" y="249"/>
                    <a:pt x="119" y="249"/>
                  </a:cubicBezTo>
                  <a:cubicBezTo>
                    <a:pt x="119" y="266"/>
                    <a:pt x="127" y="274"/>
                    <a:pt x="142" y="2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6" name="Freeform 13">
              <a:extLst>
                <a:ext uri="{FF2B5EF4-FFF2-40B4-BE49-F238E27FC236}">
                  <a16:creationId xmlns:a16="http://schemas.microsoft.com/office/drawing/2014/main" id="{77E53793-82E1-4677-AD8A-89E69EBD4890}"/>
                </a:ext>
              </a:extLst>
            </p:cNvPr>
            <p:cNvSpPr>
              <a:spLocks noEditPoints="1"/>
            </p:cNvSpPr>
            <p:nvPr/>
          </p:nvSpPr>
          <p:spPr bwMode="auto">
            <a:xfrm>
              <a:off x="1709738" y="479426"/>
              <a:ext cx="211137" cy="231775"/>
            </a:xfrm>
            <a:custGeom>
              <a:avLst/>
              <a:gdLst>
                <a:gd name="T0" fmla="*/ 213 w 244"/>
                <a:gd name="T1" fmla="*/ 30 h 267"/>
                <a:gd name="T2" fmla="*/ 125 w 244"/>
                <a:gd name="T3" fmla="*/ 0 h 267"/>
                <a:gd name="T4" fmla="*/ 33 w 244"/>
                <a:gd name="T5" fmla="*/ 35 h 267"/>
                <a:gd name="T6" fmla="*/ 0 w 244"/>
                <a:gd name="T7" fmla="*/ 135 h 267"/>
                <a:gd name="T8" fmla="*/ 35 w 244"/>
                <a:gd name="T9" fmla="*/ 233 h 267"/>
                <a:gd name="T10" fmla="*/ 133 w 244"/>
                <a:gd name="T11" fmla="*/ 267 h 267"/>
                <a:gd name="T12" fmla="*/ 185 w 244"/>
                <a:gd name="T13" fmla="*/ 263 h 267"/>
                <a:gd name="T14" fmla="*/ 227 w 244"/>
                <a:gd name="T15" fmla="*/ 249 h 267"/>
                <a:gd name="T16" fmla="*/ 214 w 244"/>
                <a:gd name="T17" fmla="*/ 190 h 267"/>
                <a:gd name="T18" fmla="*/ 186 w 244"/>
                <a:gd name="T19" fmla="*/ 200 h 267"/>
                <a:gd name="T20" fmla="*/ 144 w 244"/>
                <a:gd name="T21" fmla="*/ 204 h 267"/>
                <a:gd name="T22" fmla="*/ 104 w 244"/>
                <a:gd name="T23" fmla="*/ 192 h 267"/>
                <a:gd name="T24" fmla="*/ 88 w 244"/>
                <a:gd name="T25" fmla="*/ 158 h 267"/>
                <a:gd name="T26" fmla="*/ 244 w 244"/>
                <a:gd name="T27" fmla="*/ 158 h 267"/>
                <a:gd name="T28" fmla="*/ 244 w 244"/>
                <a:gd name="T29" fmla="*/ 118 h 267"/>
                <a:gd name="T30" fmla="*/ 213 w 244"/>
                <a:gd name="T31" fmla="*/ 30 h 267"/>
                <a:gd name="T32" fmla="*/ 90 w 244"/>
                <a:gd name="T33" fmla="*/ 102 h 267"/>
                <a:gd name="T34" fmla="*/ 102 w 244"/>
                <a:gd name="T35" fmla="*/ 70 h 267"/>
                <a:gd name="T36" fmla="*/ 128 w 244"/>
                <a:gd name="T37" fmla="*/ 61 h 267"/>
                <a:gd name="T38" fmla="*/ 155 w 244"/>
                <a:gd name="T39" fmla="*/ 72 h 267"/>
                <a:gd name="T40" fmla="*/ 165 w 244"/>
                <a:gd name="T41" fmla="*/ 102 h 267"/>
                <a:gd name="T42" fmla="*/ 90 w 244"/>
                <a:gd name="T43" fmla="*/ 10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4" h="267">
                  <a:moveTo>
                    <a:pt x="213" y="30"/>
                  </a:moveTo>
                  <a:cubicBezTo>
                    <a:pt x="192" y="10"/>
                    <a:pt x="163" y="0"/>
                    <a:pt x="125" y="0"/>
                  </a:cubicBezTo>
                  <a:cubicBezTo>
                    <a:pt x="85" y="0"/>
                    <a:pt x="54" y="12"/>
                    <a:pt x="33" y="35"/>
                  </a:cubicBezTo>
                  <a:cubicBezTo>
                    <a:pt x="11" y="58"/>
                    <a:pt x="0" y="92"/>
                    <a:pt x="0" y="135"/>
                  </a:cubicBezTo>
                  <a:cubicBezTo>
                    <a:pt x="0" y="178"/>
                    <a:pt x="12" y="210"/>
                    <a:pt x="35" y="233"/>
                  </a:cubicBezTo>
                  <a:cubicBezTo>
                    <a:pt x="59" y="256"/>
                    <a:pt x="91" y="267"/>
                    <a:pt x="133" y="267"/>
                  </a:cubicBezTo>
                  <a:cubicBezTo>
                    <a:pt x="153" y="267"/>
                    <a:pt x="171" y="266"/>
                    <a:pt x="185" y="263"/>
                  </a:cubicBezTo>
                  <a:cubicBezTo>
                    <a:pt x="200" y="261"/>
                    <a:pt x="214" y="256"/>
                    <a:pt x="227" y="249"/>
                  </a:cubicBezTo>
                  <a:cubicBezTo>
                    <a:pt x="214" y="190"/>
                    <a:pt x="214" y="190"/>
                    <a:pt x="214" y="190"/>
                  </a:cubicBezTo>
                  <a:cubicBezTo>
                    <a:pt x="204" y="194"/>
                    <a:pt x="195" y="197"/>
                    <a:pt x="186" y="200"/>
                  </a:cubicBezTo>
                  <a:cubicBezTo>
                    <a:pt x="173" y="202"/>
                    <a:pt x="159" y="204"/>
                    <a:pt x="144" y="204"/>
                  </a:cubicBezTo>
                  <a:cubicBezTo>
                    <a:pt x="127" y="204"/>
                    <a:pt x="114" y="200"/>
                    <a:pt x="104" y="192"/>
                  </a:cubicBezTo>
                  <a:cubicBezTo>
                    <a:pt x="94" y="183"/>
                    <a:pt x="89" y="172"/>
                    <a:pt x="88" y="158"/>
                  </a:cubicBezTo>
                  <a:cubicBezTo>
                    <a:pt x="244" y="158"/>
                    <a:pt x="244" y="158"/>
                    <a:pt x="244" y="158"/>
                  </a:cubicBezTo>
                  <a:cubicBezTo>
                    <a:pt x="244" y="118"/>
                    <a:pt x="244" y="118"/>
                    <a:pt x="244" y="118"/>
                  </a:cubicBezTo>
                  <a:cubicBezTo>
                    <a:pt x="244" y="80"/>
                    <a:pt x="234" y="51"/>
                    <a:pt x="213" y="30"/>
                  </a:cubicBezTo>
                  <a:moveTo>
                    <a:pt x="90" y="102"/>
                  </a:moveTo>
                  <a:cubicBezTo>
                    <a:pt x="91" y="87"/>
                    <a:pt x="95" y="77"/>
                    <a:pt x="102" y="70"/>
                  </a:cubicBezTo>
                  <a:cubicBezTo>
                    <a:pt x="109" y="64"/>
                    <a:pt x="118" y="61"/>
                    <a:pt x="128" y="61"/>
                  </a:cubicBezTo>
                  <a:cubicBezTo>
                    <a:pt x="139" y="61"/>
                    <a:pt x="148" y="64"/>
                    <a:pt x="155" y="72"/>
                  </a:cubicBezTo>
                  <a:cubicBezTo>
                    <a:pt x="161" y="79"/>
                    <a:pt x="165" y="89"/>
                    <a:pt x="165" y="102"/>
                  </a:cubicBezTo>
                  <a:lnTo>
                    <a:pt x="9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7" name="Freeform 14">
              <a:extLst>
                <a:ext uri="{FF2B5EF4-FFF2-40B4-BE49-F238E27FC236}">
                  <a16:creationId xmlns:a16="http://schemas.microsoft.com/office/drawing/2014/main" id="{69403603-4F0F-46EE-830C-6F2DAD243723}"/>
                </a:ext>
              </a:extLst>
            </p:cNvPr>
            <p:cNvSpPr>
              <a:spLocks noEditPoints="1"/>
            </p:cNvSpPr>
            <p:nvPr/>
          </p:nvSpPr>
          <p:spPr bwMode="auto">
            <a:xfrm>
              <a:off x="668338" y="479426"/>
              <a:ext cx="209550" cy="231775"/>
            </a:xfrm>
            <a:custGeom>
              <a:avLst/>
              <a:gdLst>
                <a:gd name="T0" fmla="*/ 212 w 243"/>
                <a:gd name="T1" fmla="*/ 30 h 267"/>
                <a:gd name="T2" fmla="*/ 124 w 243"/>
                <a:gd name="T3" fmla="*/ 0 h 267"/>
                <a:gd name="T4" fmla="*/ 32 w 243"/>
                <a:gd name="T5" fmla="*/ 35 h 267"/>
                <a:gd name="T6" fmla="*/ 0 w 243"/>
                <a:gd name="T7" fmla="*/ 135 h 267"/>
                <a:gd name="T8" fmla="*/ 35 w 243"/>
                <a:gd name="T9" fmla="*/ 233 h 267"/>
                <a:gd name="T10" fmla="*/ 132 w 243"/>
                <a:gd name="T11" fmla="*/ 267 h 267"/>
                <a:gd name="T12" fmla="*/ 184 w 243"/>
                <a:gd name="T13" fmla="*/ 263 h 267"/>
                <a:gd name="T14" fmla="*/ 227 w 243"/>
                <a:gd name="T15" fmla="*/ 249 h 267"/>
                <a:gd name="T16" fmla="*/ 213 w 243"/>
                <a:gd name="T17" fmla="*/ 190 h 267"/>
                <a:gd name="T18" fmla="*/ 185 w 243"/>
                <a:gd name="T19" fmla="*/ 200 h 267"/>
                <a:gd name="T20" fmla="*/ 143 w 243"/>
                <a:gd name="T21" fmla="*/ 204 h 267"/>
                <a:gd name="T22" fmla="*/ 103 w 243"/>
                <a:gd name="T23" fmla="*/ 192 h 267"/>
                <a:gd name="T24" fmla="*/ 88 w 243"/>
                <a:gd name="T25" fmla="*/ 158 h 267"/>
                <a:gd name="T26" fmla="*/ 243 w 243"/>
                <a:gd name="T27" fmla="*/ 158 h 267"/>
                <a:gd name="T28" fmla="*/ 243 w 243"/>
                <a:gd name="T29" fmla="*/ 118 h 267"/>
                <a:gd name="T30" fmla="*/ 212 w 243"/>
                <a:gd name="T31" fmla="*/ 30 h 267"/>
                <a:gd name="T32" fmla="*/ 89 w 243"/>
                <a:gd name="T33" fmla="*/ 102 h 267"/>
                <a:gd name="T34" fmla="*/ 102 w 243"/>
                <a:gd name="T35" fmla="*/ 70 h 267"/>
                <a:gd name="T36" fmla="*/ 127 w 243"/>
                <a:gd name="T37" fmla="*/ 61 h 267"/>
                <a:gd name="T38" fmla="*/ 154 w 243"/>
                <a:gd name="T39" fmla="*/ 72 h 267"/>
                <a:gd name="T40" fmla="*/ 164 w 243"/>
                <a:gd name="T41" fmla="*/ 102 h 267"/>
                <a:gd name="T42" fmla="*/ 89 w 243"/>
                <a:gd name="T43" fmla="*/ 10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3" h="267">
                  <a:moveTo>
                    <a:pt x="212" y="30"/>
                  </a:moveTo>
                  <a:cubicBezTo>
                    <a:pt x="191" y="10"/>
                    <a:pt x="162" y="0"/>
                    <a:pt x="124" y="0"/>
                  </a:cubicBezTo>
                  <a:cubicBezTo>
                    <a:pt x="84" y="0"/>
                    <a:pt x="53" y="12"/>
                    <a:pt x="32" y="35"/>
                  </a:cubicBezTo>
                  <a:cubicBezTo>
                    <a:pt x="10" y="58"/>
                    <a:pt x="0" y="92"/>
                    <a:pt x="0" y="135"/>
                  </a:cubicBezTo>
                  <a:cubicBezTo>
                    <a:pt x="0" y="178"/>
                    <a:pt x="11" y="210"/>
                    <a:pt x="35" y="233"/>
                  </a:cubicBezTo>
                  <a:cubicBezTo>
                    <a:pt x="58" y="256"/>
                    <a:pt x="90" y="267"/>
                    <a:pt x="132" y="267"/>
                  </a:cubicBezTo>
                  <a:cubicBezTo>
                    <a:pt x="153" y="267"/>
                    <a:pt x="170" y="266"/>
                    <a:pt x="184" y="263"/>
                  </a:cubicBezTo>
                  <a:cubicBezTo>
                    <a:pt x="199" y="261"/>
                    <a:pt x="213" y="256"/>
                    <a:pt x="227" y="249"/>
                  </a:cubicBezTo>
                  <a:cubicBezTo>
                    <a:pt x="213" y="190"/>
                    <a:pt x="213" y="190"/>
                    <a:pt x="213" y="190"/>
                  </a:cubicBezTo>
                  <a:cubicBezTo>
                    <a:pt x="203" y="194"/>
                    <a:pt x="194" y="197"/>
                    <a:pt x="185" y="200"/>
                  </a:cubicBezTo>
                  <a:cubicBezTo>
                    <a:pt x="172" y="202"/>
                    <a:pt x="158" y="204"/>
                    <a:pt x="143" y="204"/>
                  </a:cubicBezTo>
                  <a:cubicBezTo>
                    <a:pt x="126" y="204"/>
                    <a:pt x="113" y="200"/>
                    <a:pt x="103" y="192"/>
                  </a:cubicBezTo>
                  <a:cubicBezTo>
                    <a:pt x="93" y="183"/>
                    <a:pt x="88" y="172"/>
                    <a:pt x="88" y="158"/>
                  </a:cubicBezTo>
                  <a:cubicBezTo>
                    <a:pt x="243" y="158"/>
                    <a:pt x="243" y="158"/>
                    <a:pt x="243" y="158"/>
                  </a:cubicBezTo>
                  <a:cubicBezTo>
                    <a:pt x="243" y="118"/>
                    <a:pt x="243" y="118"/>
                    <a:pt x="243" y="118"/>
                  </a:cubicBezTo>
                  <a:cubicBezTo>
                    <a:pt x="243" y="80"/>
                    <a:pt x="233" y="51"/>
                    <a:pt x="212" y="30"/>
                  </a:cubicBezTo>
                  <a:moveTo>
                    <a:pt x="89" y="102"/>
                  </a:moveTo>
                  <a:cubicBezTo>
                    <a:pt x="91" y="87"/>
                    <a:pt x="95" y="77"/>
                    <a:pt x="102" y="70"/>
                  </a:cubicBezTo>
                  <a:cubicBezTo>
                    <a:pt x="108" y="64"/>
                    <a:pt x="117" y="61"/>
                    <a:pt x="127" y="61"/>
                  </a:cubicBezTo>
                  <a:cubicBezTo>
                    <a:pt x="138" y="61"/>
                    <a:pt x="147" y="64"/>
                    <a:pt x="154" y="72"/>
                  </a:cubicBezTo>
                  <a:cubicBezTo>
                    <a:pt x="160" y="79"/>
                    <a:pt x="164" y="89"/>
                    <a:pt x="164" y="102"/>
                  </a:cubicBezTo>
                  <a:lnTo>
                    <a:pt x="89"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grpSp>
      <p:sp>
        <p:nvSpPr>
          <p:cNvPr id="22" name="Footer Placeholder 8">
            <a:extLst>
              <a:ext uri="{FF2B5EF4-FFF2-40B4-BE49-F238E27FC236}">
                <a16:creationId xmlns:a16="http://schemas.microsoft.com/office/drawing/2014/main" id="{B32B4E7A-2416-4BCF-B3C9-B240316411DB}"/>
              </a:ext>
            </a:extLst>
          </p:cNvPr>
          <p:cNvSpPr>
            <a:spLocks noGrp="1"/>
          </p:cNvSpPr>
          <p:nvPr>
            <p:ph type="ftr" sz="quarter" idx="3"/>
          </p:nvPr>
        </p:nvSpPr>
        <p:spPr>
          <a:xfrm>
            <a:off x="5555659" y="7140778"/>
            <a:ext cx="4696232" cy="138499"/>
          </a:xfrm>
          <a:prstGeom prst="rect">
            <a:avLst/>
          </a:prstGeom>
          <a:noFill/>
        </p:spPr>
        <p:txBody>
          <a:bodyPr wrap="square" lIns="0" tIns="0" rIns="0" bIns="0" rtlCol="0">
            <a:spAutoFit/>
          </a:bodyPr>
          <a:lstStyle>
            <a:lvl1pPr algn="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23" name="Picture Placeholder 8">
            <a:extLst>
              <a:ext uri="{FF2B5EF4-FFF2-40B4-BE49-F238E27FC236}">
                <a16:creationId xmlns:a16="http://schemas.microsoft.com/office/drawing/2014/main" id="{3CE753AD-9021-4CE6-976E-DF080DA2BFF9}"/>
              </a:ext>
            </a:extLst>
          </p:cNvPr>
          <p:cNvSpPr>
            <a:spLocks noGrp="1" noChangeAspect="1"/>
          </p:cNvSpPr>
          <p:nvPr>
            <p:ph type="pic" sz="quarter" idx="11"/>
          </p:nvPr>
        </p:nvSpPr>
        <p:spPr>
          <a:xfrm>
            <a:off x="2688387" y="1163188"/>
            <a:ext cx="5332328" cy="5026982"/>
          </a:xfrm>
          <a:prstGeom prst="rect">
            <a:avLst/>
          </a:prstGeom>
        </p:spPr>
        <p:txBody>
          <a:bodyPr/>
          <a:lstStyle>
            <a:lvl1pPr>
              <a:defRPr>
                <a:solidFill>
                  <a:schemeClr val="tx1"/>
                </a:solidFill>
              </a:defRPr>
            </a:lvl1pPr>
          </a:lstStyle>
          <a:p>
            <a:r>
              <a:rPr lang="fr-FR" noProof="0"/>
              <a:t>Cliquez sur l'icône pour ajouter une image</a:t>
            </a:r>
            <a:endParaRPr lang="en-US" noProof="0" dirty="0"/>
          </a:p>
        </p:txBody>
      </p:sp>
      <p:sp>
        <p:nvSpPr>
          <p:cNvPr id="24" name="Text Placeholder 5">
            <a:extLst>
              <a:ext uri="{FF2B5EF4-FFF2-40B4-BE49-F238E27FC236}">
                <a16:creationId xmlns:a16="http://schemas.microsoft.com/office/drawing/2014/main" id="{10ADFAC3-828D-4F23-BD95-63BA183A9D65}"/>
              </a:ext>
            </a:extLst>
          </p:cNvPr>
          <p:cNvSpPr>
            <a:spLocks noGrp="1"/>
          </p:cNvSpPr>
          <p:nvPr>
            <p:ph type="body" sz="quarter" idx="13" hasCustomPrompt="1"/>
          </p:nvPr>
        </p:nvSpPr>
        <p:spPr>
          <a:xfrm>
            <a:off x="5555659" y="5911479"/>
            <a:ext cx="2985226" cy="1093285"/>
          </a:xfrm>
        </p:spPr>
        <p:txBody>
          <a:bodyPr>
            <a:noAutofit/>
          </a:bodyPr>
          <a:lstStyle>
            <a:lvl1pPr>
              <a:spcAft>
                <a:spcPts val="600"/>
              </a:spcAft>
              <a:defRPr sz="1000" b="0">
                <a:solidFill>
                  <a:schemeClr val="tx1"/>
                </a:solidFill>
              </a:defRPr>
            </a:lvl1pPr>
            <a:lvl2pPr marL="171450" indent="-171450">
              <a:spcAft>
                <a:spcPts val="600"/>
              </a:spcAft>
              <a:buFont typeface="Arial" panose="020B0604020202020204" pitchFamily="34" charset="0"/>
              <a:buChar char="•"/>
              <a:defRPr sz="1000" b="0">
                <a:solidFill>
                  <a:schemeClr val="bg1"/>
                </a:solidFill>
              </a:defRPr>
            </a:lvl2pPr>
            <a:lvl3pPr>
              <a:spcAft>
                <a:spcPts val="600"/>
              </a:spcAft>
              <a:defRPr sz="1000">
                <a:solidFill>
                  <a:schemeClr val="bg1"/>
                </a:solidFill>
              </a:defRPr>
            </a:lvl3pPr>
            <a:lvl4pPr>
              <a:spcAft>
                <a:spcPts val="600"/>
              </a:spcAft>
              <a:defRPr sz="1000">
                <a:solidFill>
                  <a:schemeClr val="bg1"/>
                </a:solidFill>
              </a:defRPr>
            </a:lvl4pPr>
            <a:lvl5pPr>
              <a:spcAft>
                <a:spcPts val="600"/>
              </a:spcAft>
              <a:defRPr sz="1000">
                <a:solidFill>
                  <a:schemeClr val="bg1"/>
                </a:solidFill>
              </a:defRPr>
            </a:lvl5pPr>
          </a:lstStyle>
          <a:p>
            <a:r>
              <a:rPr lang="fr-FR" dirty="0"/>
              <a:t>Destinataire(s): [Ajouter les NOM Prénom, ou organisme]</a:t>
            </a:r>
          </a:p>
        </p:txBody>
      </p:sp>
      <p:sp>
        <p:nvSpPr>
          <p:cNvPr id="25" name="Subtitle 2">
            <a:extLst>
              <a:ext uri="{FF2B5EF4-FFF2-40B4-BE49-F238E27FC236}">
                <a16:creationId xmlns:a16="http://schemas.microsoft.com/office/drawing/2014/main" id="{5D35EBEB-FD77-450E-801C-5824880820B4}"/>
              </a:ext>
            </a:extLst>
          </p:cNvPr>
          <p:cNvSpPr>
            <a:spLocks noGrp="1"/>
          </p:cNvSpPr>
          <p:nvPr>
            <p:ph type="subTitle" idx="1" hasCustomPrompt="1"/>
          </p:nvPr>
        </p:nvSpPr>
        <p:spPr bwMode="gray">
          <a:xfrm>
            <a:off x="441976" y="6224482"/>
            <a:ext cx="4903931" cy="677108"/>
          </a:xfrm>
          <a:prstGeom prst="rect">
            <a:avLst/>
          </a:prstGeom>
        </p:spPr>
        <p:txBody>
          <a:bodyPr lIns="0" tIns="0" rIns="0" bIns="0" anchor="t" anchorCtr="0">
            <a:noAutofit/>
          </a:bodyPr>
          <a:lstStyle>
            <a:lvl1pPr marL="0" indent="0" algn="l">
              <a:lnSpc>
                <a:spcPct val="100000"/>
              </a:lnSpc>
              <a:spcAft>
                <a:spcPts val="0"/>
              </a:spcAft>
              <a:buNone/>
              <a:defRPr sz="2200" b="0">
                <a:solidFill>
                  <a:schemeClr val="tx1"/>
                </a:solidFill>
                <a:latin typeface="Calibri Light" panose="020F0302020204030204" pitchFamily="34" charset="0"/>
                <a:cs typeface="Calibri Light" panose="020F0302020204030204" pitchFamily="34" charset="0"/>
              </a:defRPr>
            </a:lvl1pPr>
            <a:lvl2pPr marL="0" marR="0" indent="0" algn="l" defTabSz="1178588" rtl="0" eaLnBrk="1" fontAlgn="auto" latinLnBrk="0" hangingPunct="1">
              <a:lnSpc>
                <a:spcPct val="100000"/>
              </a:lnSpc>
              <a:spcBef>
                <a:spcPts val="0"/>
              </a:spcBef>
              <a:spcAft>
                <a:spcPts val="0"/>
              </a:spcAft>
              <a:buClrTx/>
              <a:buSzPct val="100000"/>
              <a:buFont typeface="Arial"/>
              <a:buNone/>
              <a:tabLst/>
              <a:defRPr sz="2707" b="0">
                <a:solidFill>
                  <a:schemeClr val="bg1"/>
                </a:solidFill>
                <a:latin typeface="+mn-lt"/>
              </a:defRPr>
            </a:lvl2pPr>
            <a:lvl3pPr marL="0" indent="0" algn="l">
              <a:spcAft>
                <a:spcPts val="0"/>
              </a:spcAft>
              <a:buNone/>
              <a:defRPr sz="2062">
                <a:solidFill>
                  <a:schemeClr val="bg1"/>
                </a:solidFill>
              </a:defRPr>
            </a:lvl3pPr>
            <a:lvl4pPr marL="1767882" indent="0" algn="ctr">
              <a:buNone/>
              <a:defRPr sz="2062"/>
            </a:lvl4pPr>
            <a:lvl5pPr marL="2357176" indent="0" algn="ctr">
              <a:buNone/>
              <a:defRPr sz="2062"/>
            </a:lvl5pPr>
            <a:lvl6pPr marL="2946470" indent="0" algn="ctr">
              <a:buNone/>
              <a:defRPr sz="2062"/>
            </a:lvl6pPr>
            <a:lvl7pPr marL="3535764" indent="0" algn="ctr">
              <a:buNone/>
              <a:defRPr sz="2062"/>
            </a:lvl7pPr>
            <a:lvl8pPr marL="4125058" indent="0" algn="ctr">
              <a:buNone/>
              <a:defRPr sz="2062"/>
            </a:lvl8pPr>
            <a:lvl9pPr marL="4714352" indent="0" algn="ctr">
              <a:buNone/>
              <a:defRPr sz="2062"/>
            </a:lvl9pPr>
          </a:lstStyle>
          <a:p>
            <a:r>
              <a:rPr lang="en-US" noProof="0" dirty="0"/>
              <a:t>Click to edit Master title style</a:t>
            </a:r>
          </a:p>
        </p:txBody>
      </p:sp>
      <p:sp>
        <p:nvSpPr>
          <p:cNvPr id="26" name="Title 3">
            <a:extLst>
              <a:ext uri="{FF2B5EF4-FFF2-40B4-BE49-F238E27FC236}">
                <a16:creationId xmlns:a16="http://schemas.microsoft.com/office/drawing/2014/main" id="{255BF450-B48F-49C0-8E9F-04D50570BAE7}"/>
              </a:ext>
            </a:extLst>
          </p:cNvPr>
          <p:cNvSpPr>
            <a:spLocks noGrp="1"/>
          </p:cNvSpPr>
          <p:nvPr>
            <p:ph type="title"/>
          </p:nvPr>
        </p:nvSpPr>
        <p:spPr>
          <a:xfrm>
            <a:off x="439926" y="5632790"/>
            <a:ext cx="4903931" cy="557380"/>
          </a:xfrm>
        </p:spPr>
        <p:txBody>
          <a:bodyPr anchor="b"/>
          <a:lstStyle>
            <a:lvl1pPr>
              <a:defRPr b="1">
                <a:solidFill>
                  <a:schemeClr val="tx1"/>
                </a:solidFill>
              </a:defRPr>
            </a:lvl1pPr>
          </a:lstStyle>
          <a:p>
            <a:r>
              <a:rPr lang="fr-FR"/>
              <a:t>Modifiez le style du titre</a:t>
            </a:r>
            <a:endParaRPr lang="fr-FR" dirty="0"/>
          </a:p>
        </p:txBody>
      </p:sp>
      <p:pic>
        <p:nvPicPr>
          <p:cNvPr id="27" name="Picture 26">
            <a:extLst>
              <a:ext uri="{FF2B5EF4-FFF2-40B4-BE49-F238E27FC236}">
                <a16:creationId xmlns:a16="http://schemas.microsoft.com/office/drawing/2014/main" id="{99E152CA-E6FC-4DF0-89A0-D1E8F314425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733034" y="6341567"/>
            <a:ext cx="1601859" cy="663875"/>
          </a:xfrm>
          <a:prstGeom prst="rect">
            <a:avLst/>
          </a:prstGeom>
        </p:spPr>
      </p:pic>
    </p:spTree>
    <p:extLst>
      <p:ext uri="{BB962C8B-B14F-4D97-AF65-F5344CB8AC3E}">
        <p14:creationId xmlns:p14="http://schemas.microsoft.com/office/powerpoint/2010/main" val="3257963912"/>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450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ivider - Deloitte white">
    <p:bg bwMode="gray">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gray">
          <a:xfrm>
            <a:off x="439923" y="1880186"/>
            <a:ext cx="9243963" cy="1755329"/>
          </a:xfrm>
        </p:spPr>
        <p:txBody>
          <a:bodyPr anchor="b"/>
          <a:lstStyle>
            <a:lvl1pPr>
              <a:lnSpc>
                <a:spcPct val="95000"/>
              </a:lnSpc>
              <a:defRPr sz="3600" b="1">
                <a:solidFill>
                  <a:schemeClr val="tx1"/>
                </a:solidFill>
                <a:latin typeface="+mj-lt"/>
                <a:ea typeface="Open Sans" panose="020B0606030504020204" pitchFamily="34" charset="0"/>
                <a:cs typeface="Calibri" panose="020F0502020204030204" pitchFamily="34" charset="0"/>
              </a:defRPr>
            </a:lvl1pPr>
          </a:lstStyle>
          <a:p>
            <a:r>
              <a:rPr lang="fr-FR" noProof="0"/>
              <a:t>Modifiez le style du titre</a:t>
            </a:r>
            <a:endParaRPr lang="en-US" noProof="0" dirty="0"/>
          </a:p>
        </p:txBody>
      </p:sp>
      <p:sp>
        <p:nvSpPr>
          <p:cNvPr id="3" name="Text Placeholder 2"/>
          <p:cNvSpPr>
            <a:spLocks noGrp="1"/>
          </p:cNvSpPr>
          <p:nvPr>
            <p:ph type="body" idx="1"/>
          </p:nvPr>
        </p:nvSpPr>
        <p:spPr bwMode="gray">
          <a:xfrm>
            <a:off x="439923" y="3779838"/>
            <a:ext cx="9243963" cy="1726811"/>
          </a:xfrm>
        </p:spPr>
        <p:txBody>
          <a:bodyPr lIns="0" tIns="0" rIns="0" bIns="0">
            <a:noAutofit/>
          </a:bodyPr>
          <a:lstStyle>
            <a:lvl1pPr marL="0" indent="0">
              <a:lnSpc>
                <a:spcPct val="95000"/>
              </a:lnSpc>
              <a:spcAft>
                <a:spcPts val="0"/>
              </a:spcAft>
              <a:buNone/>
              <a:defRPr sz="3600">
                <a:solidFill>
                  <a:schemeClr val="tx1"/>
                </a:solidFill>
                <a:latin typeface="+mn-lt"/>
                <a:cs typeface="Calibri" panose="020F0502020204030204" pitchFamily="34" charset="0"/>
              </a:defRPr>
            </a:lvl1pPr>
            <a:lvl2pPr marL="589294" indent="0">
              <a:buNone/>
              <a:defRPr sz="2578">
                <a:solidFill>
                  <a:schemeClr val="tx1">
                    <a:tint val="75000"/>
                  </a:schemeClr>
                </a:solidFill>
              </a:defRPr>
            </a:lvl2pPr>
            <a:lvl3pPr marL="1178588" indent="0">
              <a:buNone/>
              <a:defRPr sz="2320">
                <a:solidFill>
                  <a:schemeClr val="tx1">
                    <a:tint val="75000"/>
                  </a:schemeClr>
                </a:solidFill>
              </a:defRPr>
            </a:lvl3pPr>
            <a:lvl4pPr marL="1767882" indent="0">
              <a:buNone/>
              <a:defRPr sz="2062">
                <a:solidFill>
                  <a:schemeClr val="tx1">
                    <a:tint val="75000"/>
                  </a:schemeClr>
                </a:solidFill>
              </a:defRPr>
            </a:lvl4pPr>
            <a:lvl5pPr marL="2357176" indent="0">
              <a:buNone/>
              <a:defRPr sz="2062">
                <a:solidFill>
                  <a:schemeClr val="tx1">
                    <a:tint val="75000"/>
                  </a:schemeClr>
                </a:solidFill>
              </a:defRPr>
            </a:lvl5pPr>
            <a:lvl6pPr marL="2946470" indent="0">
              <a:buNone/>
              <a:defRPr sz="2062">
                <a:solidFill>
                  <a:schemeClr val="tx1">
                    <a:tint val="75000"/>
                  </a:schemeClr>
                </a:solidFill>
              </a:defRPr>
            </a:lvl6pPr>
            <a:lvl7pPr marL="3535764" indent="0">
              <a:buNone/>
              <a:defRPr sz="2062">
                <a:solidFill>
                  <a:schemeClr val="tx1">
                    <a:tint val="75000"/>
                  </a:schemeClr>
                </a:solidFill>
              </a:defRPr>
            </a:lvl7pPr>
            <a:lvl8pPr marL="4125058" indent="0">
              <a:buNone/>
              <a:defRPr sz="2062">
                <a:solidFill>
                  <a:schemeClr val="tx1">
                    <a:tint val="75000"/>
                  </a:schemeClr>
                </a:solidFill>
              </a:defRPr>
            </a:lvl8pPr>
            <a:lvl9pPr marL="4714352" indent="0">
              <a:buNone/>
              <a:defRPr sz="2062">
                <a:solidFill>
                  <a:schemeClr val="tx1">
                    <a:tint val="75000"/>
                  </a:schemeClr>
                </a:solidFill>
              </a:defRPr>
            </a:lvl9pPr>
          </a:lstStyle>
          <a:p>
            <a:pPr lvl="0"/>
            <a:r>
              <a:rPr lang="fr-FR" noProof="0"/>
              <a:t>Cliquez pour modifier les styles du texte du masque</a:t>
            </a:r>
          </a:p>
        </p:txBody>
      </p:sp>
      <p:sp>
        <p:nvSpPr>
          <p:cNvPr id="7" name="Date Placeholder 7">
            <a:extLst>
              <a:ext uri="{FF2B5EF4-FFF2-40B4-BE49-F238E27FC236}">
                <a16:creationId xmlns:a16="http://schemas.microsoft.com/office/drawing/2014/main" id="{65157939-548B-4915-86E8-E80B6FA221C3}"/>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8" name="Footer Placeholder 8">
            <a:extLst>
              <a:ext uri="{FF2B5EF4-FFF2-40B4-BE49-F238E27FC236}">
                <a16:creationId xmlns:a16="http://schemas.microsoft.com/office/drawing/2014/main" id="{B27E5292-9E6C-47AF-827C-D64AEBA6033E}"/>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9" name="Slide Number Placeholder 9">
            <a:extLst>
              <a:ext uri="{FF2B5EF4-FFF2-40B4-BE49-F238E27FC236}">
                <a16:creationId xmlns:a16="http://schemas.microsoft.com/office/drawing/2014/main" id="{CEBDC2BA-D778-4D35-90CE-7B2BBF1211B2}"/>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4106705948"/>
      </p:ext>
    </p:extLst>
  </p:cSld>
  <p:clrMapOvr>
    <a:masterClrMapping/>
  </p:clrMapOvr>
  <p:transition>
    <p:fade/>
  </p:transition>
  <p:extLst mod="1">
    <p:ext uri="{DCECCB84-F9BA-43D5-87BE-67443E8EF086}">
      <p15:sldGuideLst xmlns:p15="http://schemas.microsoft.com/office/powerpoint/2012/main">
        <p15:guide id="1" orient="horz" pos="238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4_Divider - Deloitte white">
    <p:bg bwMode="gray">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FEED857-63BB-4D9D-B816-999B7FF0BA3F}"/>
              </a:ext>
            </a:extLst>
          </p:cNvPr>
          <p:cNvSpPr>
            <a:spLocks noGrp="1"/>
          </p:cNvSpPr>
          <p:nvPr>
            <p:ph type="pic" sz="quarter" idx="10"/>
          </p:nvPr>
        </p:nvSpPr>
        <p:spPr>
          <a:xfrm>
            <a:off x="0" y="0"/>
            <a:ext cx="10691813" cy="7559675"/>
          </a:xfrm>
        </p:spPr>
        <p:txBody>
          <a:bodyPr/>
          <a:lstStyle/>
          <a:p>
            <a:r>
              <a:rPr lang="fr-FR"/>
              <a:t>Cliquez sur l'icône pour ajouter une image</a:t>
            </a:r>
          </a:p>
        </p:txBody>
      </p:sp>
      <p:sp>
        <p:nvSpPr>
          <p:cNvPr id="2" name="Title 1"/>
          <p:cNvSpPr>
            <a:spLocks noGrp="1"/>
          </p:cNvSpPr>
          <p:nvPr>
            <p:ph type="title"/>
          </p:nvPr>
        </p:nvSpPr>
        <p:spPr bwMode="gray">
          <a:xfrm>
            <a:off x="439923" y="280398"/>
            <a:ext cx="9243963" cy="729574"/>
          </a:xfrm>
        </p:spPr>
        <p:txBody>
          <a:bodyPr anchor="b"/>
          <a:lstStyle>
            <a:lvl1pPr>
              <a:lnSpc>
                <a:spcPct val="95000"/>
              </a:lnSpc>
              <a:defRPr sz="3200" b="1">
                <a:solidFill>
                  <a:schemeClr val="tx1"/>
                </a:solidFill>
                <a:latin typeface="+mj-lt"/>
                <a:ea typeface="Open Sans" panose="020B0606030504020204" pitchFamily="34" charset="0"/>
                <a:cs typeface="Calibri" panose="020F0502020204030204" pitchFamily="34" charset="0"/>
              </a:defRPr>
            </a:lvl1pPr>
          </a:lstStyle>
          <a:p>
            <a:r>
              <a:rPr lang="fr-FR" noProof="0"/>
              <a:t>Modifiez le style du titre</a:t>
            </a:r>
            <a:endParaRPr lang="en-US" noProof="0" dirty="0"/>
          </a:p>
        </p:txBody>
      </p:sp>
      <p:sp>
        <p:nvSpPr>
          <p:cNvPr id="3" name="Text Placeholder 2"/>
          <p:cNvSpPr>
            <a:spLocks noGrp="1"/>
          </p:cNvSpPr>
          <p:nvPr>
            <p:ph type="body" idx="1"/>
          </p:nvPr>
        </p:nvSpPr>
        <p:spPr bwMode="gray">
          <a:xfrm>
            <a:off x="439923" y="1090550"/>
            <a:ext cx="9243963" cy="1726811"/>
          </a:xfrm>
        </p:spPr>
        <p:txBody>
          <a:bodyPr lIns="0" tIns="0" rIns="0" bIns="0">
            <a:noAutofit/>
          </a:bodyPr>
          <a:lstStyle>
            <a:lvl1pPr marL="0" indent="0">
              <a:lnSpc>
                <a:spcPct val="95000"/>
              </a:lnSpc>
              <a:spcAft>
                <a:spcPts val="0"/>
              </a:spcAft>
              <a:buNone/>
              <a:defRPr sz="3200">
                <a:solidFill>
                  <a:schemeClr val="tx1"/>
                </a:solidFill>
                <a:latin typeface="+mn-lt"/>
                <a:cs typeface="Calibri" panose="020F0502020204030204" pitchFamily="34" charset="0"/>
              </a:defRPr>
            </a:lvl1pPr>
            <a:lvl2pPr marL="589294" indent="0">
              <a:buNone/>
              <a:defRPr sz="2578">
                <a:solidFill>
                  <a:schemeClr val="tx1">
                    <a:tint val="75000"/>
                  </a:schemeClr>
                </a:solidFill>
              </a:defRPr>
            </a:lvl2pPr>
            <a:lvl3pPr marL="1178588" indent="0">
              <a:buNone/>
              <a:defRPr sz="2320">
                <a:solidFill>
                  <a:schemeClr val="tx1">
                    <a:tint val="75000"/>
                  </a:schemeClr>
                </a:solidFill>
              </a:defRPr>
            </a:lvl3pPr>
            <a:lvl4pPr marL="1767882" indent="0">
              <a:buNone/>
              <a:defRPr sz="2062">
                <a:solidFill>
                  <a:schemeClr val="tx1">
                    <a:tint val="75000"/>
                  </a:schemeClr>
                </a:solidFill>
              </a:defRPr>
            </a:lvl4pPr>
            <a:lvl5pPr marL="2357176" indent="0">
              <a:buNone/>
              <a:defRPr sz="2062">
                <a:solidFill>
                  <a:schemeClr val="tx1">
                    <a:tint val="75000"/>
                  </a:schemeClr>
                </a:solidFill>
              </a:defRPr>
            </a:lvl5pPr>
            <a:lvl6pPr marL="2946470" indent="0">
              <a:buNone/>
              <a:defRPr sz="2062">
                <a:solidFill>
                  <a:schemeClr val="tx1">
                    <a:tint val="75000"/>
                  </a:schemeClr>
                </a:solidFill>
              </a:defRPr>
            </a:lvl6pPr>
            <a:lvl7pPr marL="3535764" indent="0">
              <a:buNone/>
              <a:defRPr sz="2062">
                <a:solidFill>
                  <a:schemeClr val="tx1">
                    <a:tint val="75000"/>
                  </a:schemeClr>
                </a:solidFill>
              </a:defRPr>
            </a:lvl7pPr>
            <a:lvl8pPr marL="4125058" indent="0">
              <a:buNone/>
              <a:defRPr sz="2062">
                <a:solidFill>
                  <a:schemeClr val="tx1">
                    <a:tint val="75000"/>
                  </a:schemeClr>
                </a:solidFill>
              </a:defRPr>
            </a:lvl8pPr>
            <a:lvl9pPr marL="4714352" indent="0">
              <a:buNone/>
              <a:defRPr sz="2062">
                <a:solidFill>
                  <a:schemeClr val="tx1">
                    <a:tint val="75000"/>
                  </a:schemeClr>
                </a:solidFill>
              </a:defRPr>
            </a:lvl9pPr>
          </a:lstStyle>
          <a:p>
            <a:pPr lvl="0"/>
            <a:r>
              <a:rPr lang="fr-FR" noProof="0"/>
              <a:t>Cliquez pour modifier les styles du texte du masque</a:t>
            </a:r>
          </a:p>
        </p:txBody>
      </p:sp>
      <p:sp>
        <p:nvSpPr>
          <p:cNvPr id="7" name="Date Placeholder 7">
            <a:extLst>
              <a:ext uri="{FF2B5EF4-FFF2-40B4-BE49-F238E27FC236}">
                <a16:creationId xmlns:a16="http://schemas.microsoft.com/office/drawing/2014/main" id="{65157939-548B-4915-86E8-E80B6FA221C3}"/>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8" name="Footer Placeholder 8">
            <a:extLst>
              <a:ext uri="{FF2B5EF4-FFF2-40B4-BE49-F238E27FC236}">
                <a16:creationId xmlns:a16="http://schemas.microsoft.com/office/drawing/2014/main" id="{B27E5292-9E6C-47AF-827C-D64AEBA6033E}"/>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9" name="Slide Number Placeholder 9">
            <a:extLst>
              <a:ext uri="{FF2B5EF4-FFF2-40B4-BE49-F238E27FC236}">
                <a16:creationId xmlns:a16="http://schemas.microsoft.com/office/drawing/2014/main" id="{CEBDC2BA-D778-4D35-90CE-7B2BBF1211B2}"/>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366252748"/>
      </p:ext>
    </p:extLst>
  </p:cSld>
  <p:clrMapOvr>
    <a:masterClrMapping/>
  </p:clrMapOvr>
  <p:transition>
    <p:fade/>
  </p:transition>
  <p:extLst mod="1">
    <p:ext uri="{DCECCB84-F9BA-43D5-87BE-67443E8EF086}">
      <p15:sldGuideLst xmlns:p15="http://schemas.microsoft.com/office/powerpoint/2012/main">
        <p15:guide id="1" orient="horz" pos="238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_Divider - Deloitte white">
    <p:bg bwMode="gray">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bwMode="gray">
          <a:xfrm>
            <a:off x="439923" y="1880186"/>
            <a:ext cx="9243963" cy="1755329"/>
          </a:xfrm>
        </p:spPr>
        <p:txBody>
          <a:bodyPr anchor="b"/>
          <a:lstStyle>
            <a:lvl1pPr>
              <a:lnSpc>
                <a:spcPct val="95000"/>
              </a:lnSpc>
              <a:defRPr sz="3600" b="1">
                <a:solidFill>
                  <a:schemeClr val="tx1"/>
                </a:solidFill>
                <a:latin typeface="+mj-lt"/>
                <a:ea typeface="Open Sans" panose="020B0606030504020204" pitchFamily="34" charset="0"/>
                <a:cs typeface="Calibri" panose="020F0502020204030204" pitchFamily="34" charset="0"/>
              </a:defRPr>
            </a:lvl1pPr>
          </a:lstStyle>
          <a:p>
            <a:r>
              <a:rPr lang="fr-FR" noProof="0"/>
              <a:t>Modifiez le style du titre</a:t>
            </a:r>
            <a:endParaRPr lang="en-US" noProof="0" dirty="0"/>
          </a:p>
        </p:txBody>
      </p:sp>
      <p:sp>
        <p:nvSpPr>
          <p:cNvPr id="3" name="Text Placeholder 2"/>
          <p:cNvSpPr>
            <a:spLocks noGrp="1"/>
          </p:cNvSpPr>
          <p:nvPr>
            <p:ph type="body" idx="1"/>
          </p:nvPr>
        </p:nvSpPr>
        <p:spPr bwMode="gray">
          <a:xfrm>
            <a:off x="439923" y="3779838"/>
            <a:ext cx="9243963" cy="1726811"/>
          </a:xfrm>
        </p:spPr>
        <p:txBody>
          <a:bodyPr lIns="0" tIns="0" rIns="0" bIns="0">
            <a:noAutofit/>
          </a:bodyPr>
          <a:lstStyle>
            <a:lvl1pPr marL="0" indent="0">
              <a:lnSpc>
                <a:spcPct val="95000"/>
              </a:lnSpc>
              <a:spcAft>
                <a:spcPts val="0"/>
              </a:spcAft>
              <a:buNone/>
              <a:defRPr sz="3600">
                <a:solidFill>
                  <a:schemeClr val="tx1"/>
                </a:solidFill>
                <a:latin typeface="+mn-lt"/>
                <a:cs typeface="Calibri" panose="020F0502020204030204" pitchFamily="34" charset="0"/>
              </a:defRPr>
            </a:lvl1pPr>
            <a:lvl2pPr marL="589294" indent="0">
              <a:buNone/>
              <a:defRPr sz="2578">
                <a:solidFill>
                  <a:schemeClr val="tx1">
                    <a:tint val="75000"/>
                  </a:schemeClr>
                </a:solidFill>
              </a:defRPr>
            </a:lvl2pPr>
            <a:lvl3pPr marL="1178588" indent="0">
              <a:buNone/>
              <a:defRPr sz="2320">
                <a:solidFill>
                  <a:schemeClr val="tx1">
                    <a:tint val="75000"/>
                  </a:schemeClr>
                </a:solidFill>
              </a:defRPr>
            </a:lvl3pPr>
            <a:lvl4pPr marL="1767882" indent="0">
              <a:buNone/>
              <a:defRPr sz="2062">
                <a:solidFill>
                  <a:schemeClr val="tx1">
                    <a:tint val="75000"/>
                  </a:schemeClr>
                </a:solidFill>
              </a:defRPr>
            </a:lvl4pPr>
            <a:lvl5pPr marL="2357176" indent="0">
              <a:buNone/>
              <a:defRPr sz="2062">
                <a:solidFill>
                  <a:schemeClr val="tx1">
                    <a:tint val="75000"/>
                  </a:schemeClr>
                </a:solidFill>
              </a:defRPr>
            </a:lvl5pPr>
            <a:lvl6pPr marL="2946470" indent="0">
              <a:buNone/>
              <a:defRPr sz="2062">
                <a:solidFill>
                  <a:schemeClr val="tx1">
                    <a:tint val="75000"/>
                  </a:schemeClr>
                </a:solidFill>
              </a:defRPr>
            </a:lvl6pPr>
            <a:lvl7pPr marL="3535764" indent="0">
              <a:buNone/>
              <a:defRPr sz="2062">
                <a:solidFill>
                  <a:schemeClr val="tx1">
                    <a:tint val="75000"/>
                  </a:schemeClr>
                </a:solidFill>
              </a:defRPr>
            </a:lvl7pPr>
            <a:lvl8pPr marL="4125058" indent="0">
              <a:buNone/>
              <a:defRPr sz="2062">
                <a:solidFill>
                  <a:schemeClr val="tx1">
                    <a:tint val="75000"/>
                  </a:schemeClr>
                </a:solidFill>
              </a:defRPr>
            </a:lvl8pPr>
            <a:lvl9pPr marL="4714352" indent="0">
              <a:buNone/>
              <a:defRPr sz="2062">
                <a:solidFill>
                  <a:schemeClr val="tx1">
                    <a:tint val="75000"/>
                  </a:schemeClr>
                </a:solidFill>
              </a:defRPr>
            </a:lvl9pPr>
          </a:lstStyle>
          <a:p>
            <a:pPr lvl="0"/>
            <a:r>
              <a:rPr lang="fr-FR" noProof="0"/>
              <a:t>Cliquez pour modifier les styles du texte du masque</a:t>
            </a:r>
          </a:p>
        </p:txBody>
      </p:sp>
      <p:sp>
        <p:nvSpPr>
          <p:cNvPr id="7" name="Date Placeholder 7">
            <a:extLst>
              <a:ext uri="{FF2B5EF4-FFF2-40B4-BE49-F238E27FC236}">
                <a16:creationId xmlns:a16="http://schemas.microsoft.com/office/drawing/2014/main" id="{A5DC8085-AD7E-4F96-8518-6DFA931B2397}"/>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8" name="Footer Placeholder 8">
            <a:extLst>
              <a:ext uri="{FF2B5EF4-FFF2-40B4-BE49-F238E27FC236}">
                <a16:creationId xmlns:a16="http://schemas.microsoft.com/office/drawing/2014/main" id="{4334B87F-AD2E-4CF0-AA69-D6E93B02558A}"/>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9" name="Slide Number Placeholder 9">
            <a:extLst>
              <a:ext uri="{FF2B5EF4-FFF2-40B4-BE49-F238E27FC236}">
                <a16:creationId xmlns:a16="http://schemas.microsoft.com/office/drawing/2014/main" id="{F35CBCED-A830-464E-9593-CD13F02FAD51}"/>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931164678"/>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238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2_Divider - Deloitte white">
    <p:bg bwMode="gray">
      <p:bgPr>
        <a:solidFill>
          <a:srgbClr val="00ABA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gray">
          <a:xfrm>
            <a:off x="439923" y="1880186"/>
            <a:ext cx="9243963" cy="1755329"/>
          </a:xfrm>
        </p:spPr>
        <p:txBody>
          <a:bodyPr anchor="b"/>
          <a:lstStyle>
            <a:lvl1pPr>
              <a:lnSpc>
                <a:spcPct val="95000"/>
              </a:lnSpc>
              <a:defRPr sz="3600" b="1">
                <a:solidFill>
                  <a:schemeClr val="tx1"/>
                </a:solidFill>
                <a:latin typeface="+mj-lt"/>
                <a:ea typeface="Open Sans" panose="020B0606030504020204" pitchFamily="34" charset="0"/>
                <a:cs typeface="Calibri" panose="020F0502020204030204" pitchFamily="34" charset="0"/>
              </a:defRPr>
            </a:lvl1pPr>
          </a:lstStyle>
          <a:p>
            <a:r>
              <a:rPr lang="fr-FR" noProof="0"/>
              <a:t>Modifiez le style du titre</a:t>
            </a:r>
            <a:endParaRPr lang="en-US" noProof="0" dirty="0"/>
          </a:p>
        </p:txBody>
      </p:sp>
      <p:sp>
        <p:nvSpPr>
          <p:cNvPr id="3" name="Text Placeholder 2"/>
          <p:cNvSpPr>
            <a:spLocks noGrp="1"/>
          </p:cNvSpPr>
          <p:nvPr>
            <p:ph type="body" idx="1"/>
          </p:nvPr>
        </p:nvSpPr>
        <p:spPr bwMode="gray">
          <a:xfrm>
            <a:off x="439923" y="3779838"/>
            <a:ext cx="9243963" cy="1726811"/>
          </a:xfrm>
        </p:spPr>
        <p:txBody>
          <a:bodyPr lIns="0" tIns="0" rIns="0" bIns="0">
            <a:noAutofit/>
          </a:bodyPr>
          <a:lstStyle>
            <a:lvl1pPr marL="0" indent="0">
              <a:lnSpc>
                <a:spcPct val="95000"/>
              </a:lnSpc>
              <a:spcAft>
                <a:spcPts val="0"/>
              </a:spcAft>
              <a:buNone/>
              <a:defRPr sz="3600">
                <a:solidFill>
                  <a:schemeClr val="tx1"/>
                </a:solidFill>
                <a:latin typeface="+mn-lt"/>
                <a:cs typeface="Calibri" panose="020F0502020204030204" pitchFamily="34" charset="0"/>
              </a:defRPr>
            </a:lvl1pPr>
            <a:lvl2pPr marL="589294" indent="0">
              <a:buNone/>
              <a:defRPr sz="2578">
                <a:solidFill>
                  <a:schemeClr val="tx1">
                    <a:tint val="75000"/>
                  </a:schemeClr>
                </a:solidFill>
              </a:defRPr>
            </a:lvl2pPr>
            <a:lvl3pPr marL="1178588" indent="0">
              <a:buNone/>
              <a:defRPr sz="2320">
                <a:solidFill>
                  <a:schemeClr val="tx1">
                    <a:tint val="75000"/>
                  </a:schemeClr>
                </a:solidFill>
              </a:defRPr>
            </a:lvl3pPr>
            <a:lvl4pPr marL="1767882" indent="0">
              <a:buNone/>
              <a:defRPr sz="2062">
                <a:solidFill>
                  <a:schemeClr val="tx1">
                    <a:tint val="75000"/>
                  </a:schemeClr>
                </a:solidFill>
              </a:defRPr>
            </a:lvl4pPr>
            <a:lvl5pPr marL="2357176" indent="0">
              <a:buNone/>
              <a:defRPr sz="2062">
                <a:solidFill>
                  <a:schemeClr val="tx1">
                    <a:tint val="75000"/>
                  </a:schemeClr>
                </a:solidFill>
              </a:defRPr>
            </a:lvl5pPr>
            <a:lvl6pPr marL="2946470" indent="0">
              <a:buNone/>
              <a:defRPr sz="2062">
                <a:solidFill>
                  <a:schemeClr val="tx1">
                    <a:tint val="75000"/>
                  </a:schemeClr>
                </a:solidFill>
              </a:defRPr>
            </a:lvl6pPr>
            <a:lvl7pPr marL="3535764" indent="0">
              <a:buNone/>
              <a:defRPr sz="2062">
                <a:solidFill>
                  <a:schemeClr val="tx1">
                    <a:tint val="75000"/>
                  </a:schemeClr>
                </a:solidFill>
              </a:defRPr>
            </a:lvl7pPr>
            <a:lvl8pPr marL="4125058" indent="0">
              <a:buNone/>
              <a:defRPr sz="2062">
                <a:solidFill>
                  <a:schemeClr val="tx1">
                    <a:tint val="75000"/>
                  </a:schemeClr>
                </a:solidFill>
              </a:defRPr>
            </a:lvl8pPr>
            <a:lvl9pPr marL="4714352" indent="0">
              <a:buNone/>
              <a:defRPr sz="2062">
                <a:solidFill>
                  <a:schemeClr val="tx1">
                    <a:tint val="75000"/>
                  </a:schemeClr>
                </a:solidFill>
              </a:defRPr>
            </a:lvl9pPr>
          </a:lstStyle>
          <a:p>
            <a:pPr lvl="0"/>
            <a:r>
              <a:rPr lang="fr-FR" noProof="0"/>
              <a:t>Cliquez pour modifier les styles du texte du masque</a:t>
            </a:r>
          </a:p>
        </p:txBody>
      </p:sp>
      <p:sp>
        <p:nvSpPr>
          <p:cNvPr id="7" name="Date Placeholder 7">
            <a:extLst>
              <a:ext uri="{FF2B5EF4-FFF2-40B4-BE49-F238E27FC236}">
                <a16:creationId xmlns:a16="http://schemas.microsoft.com/office/drawing/2014/main" id="{12B2C9AA-2955-451E-BD3B-D359DD5E535F}"/>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8" name="Footer Placeholder 8">
            <a:extLst>
              <a:ext uri="{FF2B5EF4-FFF2-40B4-BE49-F238E27FC236}">
                <a16:creationId xmlns:a16="http://schemas.microsoft.com/office/drawing/2014/main" id="{E9524602-F893-4843-9ED2-DDCD10CF9305}"/>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9" name="Slide Number Placeholder 9">
            <a:extLst>
              <a:ext uri="{FF2B5EF4-FFF2-40B4-BE49-F238E27FC236}">
                <a16:creationId xmlns:a16="http://schemas.microsoft.com/office/drawing/2014/main" id="{6B3340F5-01B8-4F20-B9BB-59132F36331D}"/>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91774059"/>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238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3_Divider - Deloitte white">
    <p:bg bwMode="gray">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gray">
          <a:xfrm>
            <a:off x="439923" y="1880186"/>
            <a:ext cx="9243963" cy="1755329"/>
          </a:xfrm>
        </p:spPr>
        <p:txBody>
          <a:bodyPr anchor="b"/>
          <a:lstStyle>
            <a:lvl1pPr>
              <a:lnSpc>
                <a:spcPct val="95000"/>
              </a:lnSpc>
              <a:defRPr sz="3600" b="1">
                <a:solidFill>
                  <a:schemeClr val="tx1"/>
                </a:solidFill>
                <a:latin typeface="+mj-lt"/>
                <a:ea typeface="Open Sans" panose="020B0606030504020204" pitchFamily="34" charset="0"/>
                <a:cs typeface="Calibri" panose="020F0502020204030204" pitchFamily="34" charset="0"/>
              </a:defRPr>
            </a:lvl1pPr>
          </a:lstStyle>
          <a:p>
            <a:r>
              <a:rPr lang="fr-FR" noProof="0"/>
              <a:t>Modifiez le style du titre</a:t>
            </a:r>
            <a:endParaRPr lang="en-US" noProof="0" dirty="0"/>
          </a:p>
        </p:txBody>
      </p:sp>
      <p:sp>
        <p:nvSpPr>
          <p:cNvPr id="3" name="Text Placeholder 2"/>
          <p:cNvSpPr>
            <a:spLocks noGrp="1"/>
          </p:cNvSpPr>
          <p:nvPr>
            <p:ph type="body" idx="1"/>
          </p:nvPr>
        </p:nvSpPr>
        <p:spPr bwMode="gray">
          <a:xfrm>
            <a:off x="439923" y="3779838"/>
            <a:ext cx="9243963" cy="1726811"/>
          </a:xfrm>
        </p:spPr>
        <p:txBody>
          <a:bodyPr lIns="0" tIns="0" rIns="0" bIns="0">
            <a:noAutofit/>
          </a:bodyPr>
          <a:lstStyle>
            <a:lvl1pPr marL="0" indent="0">
              <a:lnSpc>
                <a:spcPct val="95000"/>
              </a:lnSpc>
              <a:spcAft>
                <a:spcPts val="0"/>
              </a:spcAft>
              <a:buNone/>
              <a:defRPr sz="3600">
                <a:solidFill>
                  <a:schemeClr val="tx1"/>
                </a:solidFill>
                <a:latin typeface="+mn-lt"/>
                <a:cs typeface="Calibri" panose="020F0502020204030204" pitchFamily="34" charset="0"/>
              </a:defRPr>
            </a:lvl1pPr>
            <a:lvl2pPr marL="589294" indent="0">
              <a:buNone/>
              <a:defRPr sz="2578">
                <a:solidFill>
                  <a:schemeClr val="tx1">
                    <a:tint val="75000"/>
                  </a:schemeClr>
                </a:solidFill>
              </a:defRPr>
            </a:lvl2pPr>
            <a:lvl3pPr marL="1178588" indent="0">
              <a:buNone/>
              <a:defRPr sz="2320">
                <a:solidFill>
                  <a:schemeClr val="tx1">
                    <a:tint val="75000"/>
                  </a:schemeClr>
                </a:solidFill>
              </a:defRPr>
            </a:lvl3pPr>
            <a:lvl4pPr marL="1767882" indent="0">
              <a:buNone/>
              <a:defRPr sz="2062">
                <a:solidFill>
                  <a:schemeClr val="tx1">
                    <a:tint val="75000"/>
                  </a:schemeClr>
                </a:solidFill>
              </a:defRPr>
            </a:lvl4pPr>
            <a:lvl5pPr marL="2357176" indent="0">
              <a:buNone/>
              <a:defRPr sz="2062">
                <a:solidFill>
                  <a:schemeClr val="tx1">
                    <a:tint val="75000"/>
                  </a:schemeClr>
                </a:solidFill>
              </a:defRPr>
            </a:lvl5pPr>
            <a:lvl6pPr marL="2946470" indent="0">
              <a:buNone/>
              <a:defRPr sz="2062">
                <a:solidFill>
                  <a:schemeClr val="tx1">
                    <a:tint val="75000"/>
                  </a:schemeClr>
                </a:solidFill>
              </a:defRPr>
            </a:lvl6pPr>
            <a:lvl7pPr marL="3535764" indent="0">
              <a:buNone/>
              <a:defRPr sz="2062">
                <a:solidFill>
                  <a:schemeClr val="tx1">
                    <a:tint val="75000"/>
                  </a:schemeClr>
                </a:solidFill>
              </a:defRPr>
            </a:lvl7pPr>
            <a:lvl8pPr marL="4125058" indent="0">
              <a:buNone/>
              <a:defRPr sz="2062">
                <a:solidFill>
                  <a:schemeClr val="tx1">
                    <a:tint val="75000"/>
                  </a:schemeClr>
                </a:solidFill>
              </a:defRPr>
            </a:lvl8pPr>
            <a:lvl9pPr marL="4714352" indent="0">
              <a:buNone/>
              <a:defRPr sz="2062">
                <a:solidFill>
                  <a:schemeClr val="tx1">
                    <a:tint val="75000"/>
                  </a:schemeClr>
                </a:solidFill>
              </a:defRPr>
            </a:lvl9pPr>
          </a:lstStyle>
          <a:p>
            <a:pPr lvl="0"/>
            <a:r>
              <a:rPr lang="fr-FR" noProof="0"/>
              <a:t>Cliquez pour modifier les styles du texte du masque</a:t>
            </a:r>
          </a:p>
        </p:txBody>
      </p:sp>
      <p:sp>
        <p:nvSpPr>
          <p:cNvPr id="7" name="Date Placeholder 7">
            <a:extLst>
              <a:ext uri="{FF2B5EF4-FFF2-40B4-BE49-F238E27FC236}">
                <a16:creationId xmlns:a16="http://schemas.microsoft.com/office/drawing/2014/main" id="{25D396C3-8E52-46B1-8AE0-76470C6F10BC}"/>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8" name="Footer Placeholder 8">
            <a:extLst>
              <a:ext uri="{FF2B5EF4-FFF2-40B4-BE49-F238E27FC236}">
                <a16:creationId xmlns:a16="http://schemas.microsoft.com/office/drawing/2014/main" id="{DD08C36C-A583-41A8-9C2A-71522C66BB3E}"/>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9" name="Slide Number Placeholder 9">
            <a:extLst>
              <a:ext uri="{FF2B5EF4-FFF2-40B4-BE49-F238E27FC236}">
                <a16:creationId xmlns:a16="http://schemas.microsoft.com/office/drawing/2014/main" id="{EFB51428-15F0-4F94-A324-10306BF049F8}"/>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2150356035"/>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238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Key statement white">
    <p:bg>
      <p:bgRef idx="1001">
        <a:schemeClr val="bg1"/>
      </p:bgRef>
    </p:bg>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439925" y="1795423"/>
            <a:ext cx="8135801" cy="5239275"/>
          </a:xfrm>
          <a:prstGeom prst="rect">
            <a:avLst/>
          </a:prstGeom>
        </p:spPr>
        <p:txBody>
          <a:bodyPr>
            <a:normAutofit/>
          </a:bodyPr>
          <a:lstStyle>
            <a:lvl1pPr>
              <a:spcBef>
                <a:spcPts val="4640"/>
              </a:spcBef>
              <a:defRPr sz="3600">
                <a:solidFill>
                  <a:schemeClr val="tx1"/>
                </a:solidFill>
              </a:defRPr>
            </a:lvl1pPr>
            <a:lvl2pPr marL="589294" indent="-589294">
              <a:defRPr sz="3867">
                <a:solidFill>
                  <a:schemeClr val="bg2"/>
                </a:solidFill>
              </a:defRPr>
            </a:lvl2pPr>
            <a:lvl3pPr>
              <a:defRPr sz="3867">
                <a:solidFill>
                  <a:schemeClr val="bg2"/>
                </a:solidFill>
              </a:defRPr>
            </a:lvl3pPr>
            <a:lvl4pPr>
              <a:defRPr sz="3867">
                <a:solidFill>
                  <a:schemeClr val="bg2"/>
                </a:solidFill>
              </a:defRPr>
            </a:lvl4pPr>
            <a:lvl5pPr>
              <a:defRPr sz="3867">
                <a:solidFill>
                  <a:schemeClr val="bg2"/>
                </a:solidFill>
              </a:defRPr>
            </a:lvl5pPr>
          </a:lstStyle>
          <a:p>
            <a:pPr lvl="0"/>
            <a:r>
              <a:rPr lang="fr-FR" noProof="0"/>
              <a:t>Cliquez pour modifier les styles du texte du masque</a:t>
            </a:r>
          </a:p>
        </p:txBody>
      </p:sp>
      <p:sp>
        <p:nvSpPr>
          <p:cNvPr id="7" name="Date Placeholder 7">
            <a:extLst>
              <a:ext uri="{FF2B5EF4-FFF2-40B4-BE49-F238E27FC236}">
                <a16:creationId xmlns:a16="http://schemas.microsoft.com/office/drawing/2014/main" id="{89B43755-E2AA-4294-8D6C-0D72941FFD70}"/>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8" name="Footer Placeholder 8">
            <a:extLst>
              <a:ext uri="{FF2B5EF4-FFF2-40B4-BE49-F238E27FC236}">
                <a16:creationId xmlns:a16="http://schemas.microsoft.com/office/drawing/2014/main" id="{E98FE35F-A961-47AA-9433-EE84B82B89FE}"/>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9" name="Slide Number Placeholder 9">
            <a:extLst>
              <a:ext uri="{FF2B5EF4-FFF2-40B4-BE49-F238E27FC236}">
                <a16:creationId xmlns:a16="http://schemas.microsoft.com/office/drawing/2014/main" id="{CB3379E0-B07E-420A-A7C0-9388479070E4}"/>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1642391380"/>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Letter Layout">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7771784" y="447462"/>
            <a:ext cx="2459117" cy="1132915"/>
          </a:xfrm>
        </p:spPr>
        <p:txBody>
          <a:bodyPr>
            <a:normAutofit/>
          </a:bodyPr>
          <a:lstStyle>
            <a:lvl1pPr>
              <a:spcBef>
                <a:spcPts val="238"/>
              </a:spcBef>
              <a:defRPr sz="1200">
                <a:solidFill>
                  <a:schemeClr val="tx1"/>
                </a:solidFill>
              </a:defRPr>
            </a:lvl1pPr>
            <a:lvl2pPr>
              <a:defRPr sz="1249">
                <a:solidFill>
                  <a:schemeClr val="tx2"/>
                </a:solidFill>
              </a:defRPr>
            </a:lvl2pPr>
            <a:lvl3pPr>
              <a:defRPr sz="1249">
                <a:solidFill>
                  <a:schemeClr val="tx2"/>
                </a:solidFill>
              </a:defRPr>
            </a:lvl3pPr>
            <a:lvl4pPr>
              <a:defRPr sz="1189">
                <a:solidFill>
                  <a:schemeClr val="tx2"/>
                </a:solidFill>
              </a:defRPr>
            </a:lvl4pPr>
            <a:lvl5pPr>
              <a:defRPr sz="1189">
                <a:solidFill>
                  <a:schemeClr val="tx2"/>
                </a:solidFill>
              </a:defRPr>
            </a:lvl5pPr>
          </a:lstStyle>
          <a:p>
            <a:pPr lvl="0"/>
            <a:r>
              <a:rPr lang="fr-FR"/>
              <a:t>Cliquez pour modifier les styles du texte du masque</a:t>
            </a:r>
          </a:p>
        </p:txBody>
      </p:sp>
      <p:sp>
        <p:nvSpPr>
          <p:cNvPr id="7" name="Text Placeholder 6"/>
          <p:cNvSpPr>
            <a:spLocks noGrp="1"/>
          </p:cNvSpPr>
          <p:nvPr>
            <p:ph type="body" sz="quarter" idx="11"/>
          </p:nvPr>
        </p:nvSpPr>
        <p:spPr>
          <a:xfrm>
            <a:off x="439923" y="1874172"/>
            <a:ext cx="2425876" cy="5133298"/>
          </a:xfrm>
        </p:spPr>
        <p:txBody>
          <a:bodyPr>
            <a:normAutofit/>
          </a:bodyPr>
          <a:lstStyle>
            <a:lvl1pPr>
              <a:spcBef>
                <a:spcPts val="0"/>
              </a:spcBef>
              <a:spcAft>
                <a:spcPts val="714"/>
              </a:spcAft>
              <a:defRPr sz="1200"/>
            </a:lvl1pPr>
            <a:lvl2pPr>
              <a:spcBef>
                <a:spcPts val="357"/>
              </a:spcBef>
              <a:defRPr/>
            </a:lvl2pPr>
            <a:lvl3pPr>
              <a:spcBef>
                <a:spcPts val="357"/>
              </a:spcBef>
              <a:defRPr/>
            </a:lvl3pPr>
            <a:lvl4pPr>
              <a:spcBef>
                <a:spcPts val="357"/>
              </a:spcBef>
              <a:defRPr/>
            </a:lvl4pPr>
            <a:lvl5pPr>
              <a:spcBef>
                <a:spcPts val="357"/>
              </a:spcBef>
              <a:defRPr/>
            </a:lvl5pPr>
          </a:lstStyle>
          <a:p>
            <a:pPr lvl="0"/>
            <a:r>
              <a:rPr lang="fr-FR"/>
              <a:t>Cliquez pour modifier les styles du texte du masque</a:t>
            </a:r>
          </a:p>
        </p:txBody>
      </p:sp>
      <p:sp>
        <p:nvSpPr>
          <p:cNvPr id="9" name="Text Placeholder 8"/>
          <p:cNvSpPr>
            <a:spLocks noGrp="1"/>
          </p:cNvSpPr>
          <p:nvPr>
            <p:ph type="body" sz="quarter" idx="12"/>
          </p:nvPr>
        </p:nvSpPr>
        <p:spPr>
          <a:xfrm>
            <a:off x="3315206" y="1874169"/>
            <a:ext cx="6915696" cy="5134280"/>
          </a:xfrm>
        </p:spPr>
        <p:txBody>
          <a:bodyPr>
            <a:normAutofit/>
          </a:bodyPr>
          <a:lstStyle>
            <a:lvl1pPr>
              <a:spcBef>
                <a:spcPts val="0"/>
              </a:spcBef>
              <a:spcAft>
                <a:spcPts val="1200"/>
              </a:spcAft>
              <a:defRPr sz="1200"/>
            </a:lvl1pPr>
            <a:lvl2pPr>
              <a:spcBef>
                <a:spcPts val="0"/>
              </a:spcBef>
              <a:spcAft>
                <a:spcPts val="1200"/>
              </a:spcAft>
              <a:defRPr sz="1200"/>
            </a:lvl2pPr>
            <a:lvl3pPr>
              <a:spcBef>
                <a:spcPts val="0"/>
              </a:spcBef>
              <a:spcAft>
                <a:spcPts val="1200"/>
              </a:spcAft>
              <a:defRPr sz="1200"/>
            </a:lvl3pPr>
            <a:lvl4pPr>
              <a:spcBef>
                <a:spcPts val="0"/>
              </a:spcBef>
              <a:spcAft>
                <a:spcPts val="1200"/>
              </a:spcAft>
              <a:defRPr sz="1200"/>
            </a:lvl4pPr>
            <a:lvl5pPr>
              <a:spcBef>
                <a:spcPts val="0"/>
              </a:spcBef>
              <a:spcAft>
                <a:spcPts val="1200"/>
              </a:spcAft>
              <a:defRPr sz="1200"/>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grpSp>
        <p:nvGrpSpPr>
          <p:cNvPr id="16" name="Group 15">
            <a:extLst>
              <a:ext uri="{FF2B5EF4-FFF2-40B4-BE49-F238E27FC236}">
                <a16:creationId xmlns:a16="http://schemas.microsoft.com/office/drawing/2014/main" id="{72BEB744-5149-417C-BD34-E606A7432724}"/>
              </a:ext>
            </a:extLst>
          </p:cNvPr>
          <p:cNvGrpSpPr>
            <a:grpSpLocks noChangeAspect="1"/>
          </p:cNvGrpSpPr>
          <p:nvPr/>
        </p:nvGrpSpPr>
        <p:grpSpPr>
          <a:xfrm>
            <a:off x="377991" y="377999"/>
            <a:ext cx="2011680" cy="382438"/>
            <a:chOff x="398463" y="404813"/>
            <a:chExt cx="1627187" cy="307976"/>
          </a:xfrm>
          <a:solidFill>
            <a:schemeClr val="tx1"/>
          </a:solidFill>
        </p:grpSpPr>
        <p:sp>
          <p:nvSpPr>
            <p:cNvPr id="17" name="Oval 5">
              <a:extLst>
                <a:ext uri="{FF2B5EF4-FFF2-40B4-BE49-F238E27FC236}">
                  <a16:creationId xmlns:a16="http://schemas.microsoft.com/office/drawing/2014/main" id="{8E059066-77C8-4F52-87EE-27DC3A5C59D8}"/>
                </a:ext>
              </a:extLst>
            </p:cNvPr>
            <p:cNvSpPr>
              <a:spLocks noChangeArrowheads="1"/>
            </p:cNvSpPr>
            <p:nvPr/>
          </p:nvSpPr>
          <p:spPr bwMode="auto">
            <a:xfrm>
              <a:off x="1938338" y="625476"/>
              <a:ext cx="87312" cy="8731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18" name="Freeform 6">
              <a:extLst>
                <a:ext uri="{FF2B5EF4-FFF2-40B4-BE49-F238E27FC236}">
                  <a16:creationId xmlns:a16="http://schemas.microsoft.com/office/drawing/2014/main" id="{0AE66270-8066-46EA-BB67-FD911F284AA9}"/>
                </a:ext>
              </a:extLst>
            </p:cNvPr>
            <p:cNvSpPr>
              <a:spLocks noEditPoints="1"/>
            </p:cNvSpPr>
            <p:nvPr/>
          </p:nvSpPr>
          <p:spPr bwMode="auto">
            <a:xfrm>
              <a:off x="398463" y="406401"/>
              <a:ext cx="247650" cy="301625"/>
            </a:xfrm>
            <a:custGeom>
              <a:avLst/>
              <a:gdLst>
                <a:gd name="T0" fmla="*/ 287 w 287"/>
                <a:gd name="T1" fmla="*/ 166 h 347"/>
                <a:gd name="T2" fmla="*/ 240 w 287"/>
                <a:gd name="T3" fmla="*/ 300 h 347"/>
                <a:gd name="T4" fmla="*/ 109 w 287"/>
                <a:gd name="T5" fmla="*/ 347 h 347"/>
                <a:gd name="T6" fmla="*/ 0 w 287"/>
                <a:gd name="T7" fmla="*/ 347 h 347"/>
                <a:gd name="T8" fmla="*/ 0 w 287"/>
                <a:gd name="T9" fmla="*/ 0 h 347"/>
                <a:gd name="T10" fmla="*/ 117 w 287"/>
                <a:gd name="T11" fmla="*/ 0 h 347"/>
                <a:gd name="T12" fmla="*/ 243 w 287"/>
                <a:gd name="T13" fmla="*/ 43 h 347"/>
                <a:gd name="T14" fmla="*/ 287 w 287"/>
                <a:gd name="T15" fmla="*/ 166 h 347"/>
                <a:gd name="T16" fmla="*/ 192 w 287"/>
                <a:gd name="T17" fmla="*/ 170 h 347"/>
                <a:gd name="T18" fmla="*/ 174 w 287"/>
                <a:gd name="T19" fmla="*/ 99 h 347"/>
                <a:gd name="T20" fmla="*/ 118 w 287"/>
                <a:gd name="T21" fmla="*/ 76 h 347"/>
                <a:gd name="T22" fmla="*/ 91 w 287"/>
                <a:gd name="T23" fmla="*/ 76 h 347"/>
                <a:gd name="T24" fmla="*/ 91 w 287"/>
                <a:gd name="T25" fmla="*/ 270 h 347"/>
                <a:gd name="T26" fmla="*/ 111 w 287"/>
                <a:gd name="T27" fmla="*/ 270 h 347"/>
                <a:gd name="T28" fmla="*/ 173 w 287"/>
                <a:gd name="T29" fmla="*/ 245 h 347"/>
                <a:gd name="T30" fmla="*/ 192 w 287"/>
                <a:gd name="T31" fmla="*/ 170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7" h="347">
                  <a:moveTo>
                    <a:pt x="287" y="166"/>
                  </a:moveTo>
                  <a:cubicBezTo>
                    <a:pt x="287" y="224"/>
                    <a:pt x="271" y="269"/>
                    <a:pt x="240" y="300"/>
                  </a:cubicBezTo>
                  <a:cubicBezTo>
                    <a:pt x="209" y="331"/>
                    <a:pt x="165" y="347"/>
                    <a:pt x="109" y="347"/>
                  </a:cubicBezTo>
                  <a:cubicBezTo>
                    <a:pt x="0" y="347"/>
                    <a:pt x="0" y="347"/>
                    <a:pt x="0" y="347"/>
                  </a:cubicBezTo>
                  <a:cubicBezTo>
                    <a:pt x="0" y="0"/>
                    <a:pt x="0" y="0"/>
                    <a:pt x="0" y="0"/>
                  </a:cubicBezTo>
                  <a:cubicBezTo>
                    <a:pt x="117" y="0"/>
                    <a:pt x="117" y="0"/>
                    <a:pt x="117" y="0"/>
                  </a:cubicBezTo>
                  <a:cubicBezTo>
                    <a:pt x="171" y="0"/>
                    <a:pt x="213" y="15"/>
                    <a:pt x="243" y="43"/>
                  </a:cubicBezTo>
                  <a:cubicBezTo>
                    <a:pt x="272" y="72"/>
                    <a:pt x="287" y="113"/>
                    <a:pt x="287" y="166"/>
                  </a:cubicBezTo>
                  <a:moveTo>
                    <a:pt x="192" y="170"/>
                  </a:moveTo>
                  <a:cubicBezTo>
                    <a:pt x="192" y="138"/>
                    <a:pt x="186" y="114"/>
                    <a:pt x="174" y="99"/>
                  </a:cubicBezTo>
                  <a:cubicBezTo>
                    <a:pt x="161" y="84"/>
                    <a:pt x="143" y="76"/>
                    <a:pt x="118" y="76"/>
                  </a:cubicBezTo>
                  <a:cubicBezTo>
                    <a:pt x="91" y="76"/>
                    <a:pt x="91" y="76"/>
                    <a:pt x="91" y="76"/>
                  </a:cubicBezTo>
                  <a:cubicBezTo>
                    <a:pt x="91" y="270"/>
                    <a:pt x="91" y="270"/>
                    <a:pt x="91" y="270"/>
                  </a:cubicBezTo>
                  <a:cubicBezTo>
                    <a:pt x="111" y="270"/>
                    <a:pt x="111" y="270"/>
                    <a:pt x="111" y="270"/>
                  </a:cubicBezTo>
                  <a:cubicBezTo>
                    <a:pt x="139" y="270"/>
                    <a:pt x="160" y="262"/>
                    <a:pt x="173" y="245"/>
                  </a:cubicBezTo>
                  <a:cubicBezTo>
                    <a:pt x="186" y="229"/>
                    <a:pt x="192" y="204"/>
                    <a:pt x="192" y="17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19" name="Rectangle 7">
              <a:extLst>
                <a:ext uri="{FF2B5EF4-FFF2-40B4-BE49-F238E27FC236}">
                  <a16:creationId xmlns:a16="http://schemas.microsoft.com/office/drawing/2014/main" id="{863FE964-DEE5-4A91-9BDC-3D851F67D77C}"/>
                </a:ext>
              </a:extLst>
            </p:cNvPr>
            <p:cNvSpPr>
              <a:spLocks noChangeArrowheads="1"/>
            </p:cNvSpPr>
            <p:nvPr/>
          </p:nvSpPr>
          <p:spPr bwMode="auto">
            <a:xfrm>
              <a:off x="906463" y="404813"/>
              <a:ext cx="74612" cy="303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1" name="Freeform 8">
              <a:extLst>
                <a:ext uri="{FF2B5EF4-FFF2-40B4-BE49-F238E27FC236}">
                  <a16:creationId xmlns:a16="http://schemas.microsoft.com/office/drawing/2014/main" id="{D379331D-0D61-47A2-B269-FBB652C6A0B3}"/>
                </a:ext>
              </a:extLst>
            </p:cNvPr>
            <p:cNvSpPr>
              <a:spLocks noEditPoints="1"/>
            </p:cNvSpPr>
            <p:nvPr/>
          </p:nvSpPr>
          <p:spPr bwMode="auto">
            <a:xfrm>
              <a:off x="1011238" y="479426"/>
              <a:ext cx="215900" cy="231775"/>
            </a:xfrm>
            <a:custGeom>
              <a:avLst/>
              <a:gdLst>
                <a:gd name="T0" fmla="*/ 252 w 252"/>
                <a:gd name="T1" fmla="*/ 133 h 267"/>
                <a:gd name="T2" fmla="*/ 218 w 252"/>
                <a:gd name="T3" fmla="*/ 232 h 267"/>
                <a:gd name="T4" fmla="*/ 125 w 252"/>
                <a:gd name="T5" fmla="*/ 267 h 267"/>
                <a:gd name="T6" fmla="*/ 34 w 252"/>
                <a:gd name="T7" fmla="*/ 231 h 267"/>
                <a:gd name="T8" fmla="*/ 0 w 252"/>
                <a:gd name="T9" fmla="*/ 133 h 267"/>
                <a:gd name="T10" fmla="*/ 33 w 252"/>
                <a:gd name="T11" fmla="*/ 35 h 267"/>
                <a:gd name="T12" fmla="*/ 127 w 252"/>
                <a:gd name="T13" fmla="*/ 0 h 267"/>
                <a:gd name="T14" fmla="*/ 192 w 252"/>
                <a:gd name="T15" fmla="*/ 16 h 267"/>
                <a:gd name="T16" fmla="*/ 236 w 252"/>
                <a:gd name="T17" fmla="*/ 63 h 267"/>
                <a:gd name="T18" fmla="*/ 252 w 252"/>
                <a:gd name="T19" fmla="*/ 133 h 267"/>
                <a:gd name="T20" fmla="*/ 88 w 252"/>
                <a:gd name="T21" fmla="*/ 133 h 267"/>
                <a:gd name="T22" fmla="*/ 97 w 252"/>
                <a:gd name="T23" fmla="*/ 184 h 267"/>
                <a:gd name="T24" fmla="*/ 126 w 252"/>
                <a:gd name="T25" fmla="*/ 201 h 267"/>
                <a:gd name="T26" fmla="*/ 155 w 252"/>
                <a:gd name="T27" fmla="*/ 184 h 267"/>
                <a:gd name="T28" fmla="*/ 163 w 252"/>
                <a:gd name="T29" fmla="*/ 133 h 267"/>
                <a:gd name="T30" fmla="*/ 155 w 252"/>
                <a:gd name="T31" fmla="*/ 83 h 267"/>
                <a:gd name="T32" fmla="*/ 126 w 252"/>
                <a:gd name="T33" fmla="*/ 66 h 267"/>
                <a:gd name="T34" fmla="*/ 97 w 252"/>
                <a:gd name="T35" fmla="*/ 83 h 267"/>
                <a:gd name="T36" fmla="*/ 88 w 252"/>
                <a:gd name="T37" fmla="*/ 133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267">
                  <a:moveTo>
                    <a:pt x="252" y="133"/>
                  </a:moveTo>
                  <a:cubicBezTo>
                    <a:pt x="252" y="175"/>
                    <a:pt x="241" y="208"/>
                    <a:pt x="218" y="232"/>
                  </a:cubicBezTo>
                  <a:cubicBezTo>
                    <a:pt x="196" y="256"/>
                    <a:pt x="165" y="267"/>
                    <a:pt x="125" y="267"/>
                  </a:cubicBezTo>
                  <a:cubicBezTo>
                    <a:pt x="87" y="267"/>
                    <a:pt x="56" y="255"/>
                    <a:pt x="34" y="231"/>
                  </a:cubicBezTo>
                  <a:cubicBezTo>
                    <a:pt x="11" y="207"/>
                    <a:pt x="0" y="174"/>
                    <a:pt x="0" y="133"/>
                  </a:cubicBezTo>
                  <a:cubicBezTo>
                    <a:pt x="0" y="91"/>
                    <a:pt x="11" y="58"/>
                    <a:pt x="33" y="35"/>
                  </a:cubicBezTo>
                  <a:cubicBezTo>
                    <a:pt x="55" y="12"/>
                    <a:pt x="86" y="0"/>
                    <a:pt x="127" y="0"/>
                  </a:cubicBezTo>
                  <a:cubicBezTo>
                    <a:pt x="151" y="0"/>
                    <a:pt x="173" y="5"/>
                    <a:pt x="192" y="16"/>
                  </a:cubicBezTo>
                  <a:cubicBezTo>
                    <a:pt x="211" y="27"/>
                    <a:pt x="226" y="42"/>
                    <a:pt x="236" y="63"/>
                  </a:cubicBezTo>
                  <a:cubicBezTo>
                    <a:pt x="247" y="83"/>
                    <a:pt x="252" y="106"/>
                    <a:pt x="252" y="133"/>
                  </a:cubicBezTo>
                  <a:moveTo>
                    <a:pt x="88" y="133"/>
                  </a:moveTo>
                  <a:cubicBezTo>
                    <a:pt x="88" y="155"/>
                    <a:pt x="91" y="172"/>
                    <a:pt x="97" y="184"/>
                  </a:cubicBezTo>
                  <a:cubicBezTo>
                    <a:pt x="103" y="195"/>
                    <a:pt x="112" y="201"/>
                    <a:pt x="126" y="201"/>
                  </a:cubicBezTo>
                  <a:cubicBezTo>
                    <a:pt x="140" y="201"/>
                    <a:pt x="149" y="195"/>
                    <a:pt x="155" y="184"/>
                  </a:cubicBezTo>
                  <a:cubicBezTo>
                    <a:pt x="160" y="172"/>
                    <a:pt x="163" y="155"/>
                    <a:pt x="163" y="133"/>
                  </a:cubicBezTo>
                  <a:cubicBezTo>
                    <a:pt x="163" y="111"/>
                    <a:pt x="160" y="94"/>
                    <a:pt x="155" y="83"/>
                  </a:cubicBezTo>
                  <a:cubicBezTo>
                    <a:pt x="149" y="72"/>
                    <a:pt x="139" y="66"/>
                    <a:pt x="126" y="66"/>
                  </a:cubicBezTo>
                  <a:cubicBezTo>
                    <a:pt x="112" y="66"/>
                    <a:pt x="103" y="72"/>
                    <a:pt x="97" y="83"/>
                  </a:cubicBezTo>
                  <a:cubicBezTo>
                    <a:pt x="91" y="94"/>
                    <a:pt x="88" y="111"/>
                    <a:pt x="88" y="13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2" name="Rectangle 9">
              <a:extLst>
                <a:ext uri="{FF2B5EF4-FFF2-40B4-BE49-F238E27FC236}">
                  <a16:creationId xmlns:a16="http://schemas.microsoft.com/office/drawing/2014/main" id="{78E62A42-9DAE-4274-B918-3B076B708BFC}"/>
                </a:ext>
              </a:extLst>
            </p:cNvPr>
            <p:cNvSpPr>
              <a:spLocks noChangeArrowheads="1"/>
            </p:cNvSpPr>
            <p:nvPr/>
          </p:nvSpPr>
          <p:spPr bwMode="auto">
            <a:xfrm>
              <a:off x="1257300" y="482601"/>
              <a:ext cx="74612" cy="2254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3" name="Rectangle 10">
              <a:extLst>
                <a:ext uri="{FF2B5EF4-FFF2-40B4-BE49-F238E27FC236}">
                  <a16:creationId xmlns:a16="http://schemas.microsoft.com/office/drawing/2014/main" id="{B404A3E9-9E29-4ABC-AA21-378637C653C3}"/>
                </a:ext>
              </a:extLst>
            </p:cNvPr>
            <p:cNvSpPr>
              <a:spLocks noChangeArrowheads="1"/>
            </p:cNvSpPr>
            <p:nvPr/>
          </p:nvSpPr>
          <p:spPr bwMode="auto">
            <a:xfrm>
              <a:off x="1257300" y="404813"/>
              <a:ext cx="74612" cy="508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4" name="Freeform 11">
              <a:extLst>
                <a:ext uri="{FF2B5EF4-FFF2-40B4-BE49-F238E27FC236}">
                  <a16:creationId xmlns:a16="http://schemas.microsoft.com/office/drawing/2014/main" id="{3711DE3C-E7AE-4B9E-8F76-549C58F552B1}"/>
                </a:ext>
              </a:extLst>
            </p:cNvPr>
            <p:cNvSpPr>
              <a:spLocks/>
            </p:cNvSpPr>
            <p:nvPr/>
          </p:nvSpPr>
          <p:spPr bwMode="auto">
            <a:xfrm>
              <a:off x="1362075" y="411163"/>
              <a:ext cx="158750" cy="300038"/>
            </a:xfrm>
            <a:custGeom>
              <a:avLst/>
              <a:gdLst>
                <a:gd name="T0" fmla="*/ 142 w 184"/>
                <a:gd name="T1" fmla="*/ 274 h 344"/>
                <a:gd name="T2" fmla="*/ 184 w 184"/>
                <a:gd name="T3" fmla="*/ 265 h 344"/>
                <a:gd name="T4" fmla="*/ 184 w 184"/>
                <a:gd name="T5" fmla="*/ 330 h 344"/>
                <a:gd name="T6" fmla="*/ 150 w 184"/>
                <a:gd name="T7" fmla="*/ 341 h 344"/>
                <a:gd name="T8" fmla="*/ 113 w 184"/>
                <a:gd name="T9" fmla="*/ 344 h 344"/>
                <a:gd name="T10" fmla="*/ 50 w 184"/>
                <a:gd name="T11" fmla="*/ 322 h 344"/>
                <a:gd name="T12" fmla="*/ 30 w 184"/>
                <a:gd name="T13" fmla="*/ 255 h 344"/>
                <a:gd name="T14" fmla="*/ 30 w 184"/>
                <a:gd name="T15" fmla="*/ 148 h 344"/>
                <a:gd name="T16" fmla="*/ 0 w 184"/>
                <a:gd name="T17" fmla="*/ 148 h 344"/>
                <a:gd name="T18" fmla="*/ 0 w 184"/>
                <a:gd name="T19" fmla="*/ 81 h 344"/>
                <a:gd name="T20" fmla="*/ 30 w 184"/>
                <a:gd name="T21" fmla="*/ 81 h 344"/>
                <a:gd name="T22" fmla="*/ 30 w 184"/>
                <a:gd name="T23" fmla="*/ 16 h 344"/>
                <a:gd name="T24" fmla="*/ 118 w 184"/>
                <a:gd name="T25" fmla="*/ 0 h 344"/>
                <a:gd name="T26" fmla="*/ 118 w 184"/>
                <a:gd name="T27" fmla="*/ 81 h 344"/>
                <a:gd name="T28" fmla="*/ 174 w 184"/>
                <a:gd name="T29" fmla="*/ 81 h 344"/>
                <a:gd name="T30" fmla="*/ 174 w 184"/>
                <a:gd name="T31" fmla="*/ 148 h 344"/>
                <a:gd name="T32" fmla="*/ 118 w 184"/>
                <a:gd name="T33" fmla="*/ 148 h 344"/>
                <a:gd name="T34" fmla="*/ 118 w 184"/>
                <a:gd name="T35" fmla="*/ 249 h 344"/>
                <a:gd name="T36" fmla="*/ 142 w 184"/>
                <a:gd name="T37" fmla="*/ 27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344">
                  <a:moveTo>
                    <a:pt x="142" y="274"/>
                  </a:moveTo>
                  <a:cubicBezTo>
                    <a:pt x="153" y="274"/>
                    <a:pt x="167" y="271"/>
                    <a:pt x="184" y="265"/>
                  </a:cubicBezTo>
                  <a:cubicBezTo>
                    <a:pt x="184" y="330"/>
                    <a:pt x="184" y="330"/>
                    <a:pt x="184" y="330"/>
                  </a:cubicBezTo>
                  <a:cubicBezTo>
                    <a:pt x="172" y="335"/>
                    <a:pt x="161" y="339"/>
                    <a:pt x="150" y="341"/>
                  </a:cubicBezTo>
                  <a:cubicBezTo>
                    <a:pt x="140" y="343"/>
                    <a:pt x="127" y="344"/>
                    <a:pt x="113" y="344"/>
                  </a:cubicBezTo>
                  <a:cubicBezTo>
                    <a:pt x="84" y="344"/>
                    <a:pt x="63" y="337"/>
                    <a:pt x="50" y="322"/>
                  </a:cubicBezTo>
                  <a:cubicBezTo>
                    <a:pt x="37" y="308"/>
                    <a:pt x="30" y="285"/>
                    <a:pt x="30" y="255"/>
                  </a:cubicBezTo>
                  <a:cubicBezTo>
                    <a:pt x="30" y="148"/>
                    <a:pt x="30" y="148"/>
                    <a:pt x="30" y="148"/>
                  </a:cubicBezTo>
                  <a:cubicBezTo>
                    <a:pt x="0" y="148"/>
                    <a:pt x="0" y="148"/>
                    <a:pt x="0" y="148"/>
                  </a:cubicBezTo>
                  <a:cubicBezTo>
                    <a:pt x="0" y="81"/>
                    <a:pt x="0" y="81"/>
                    <a:pt x="0" y="81"/>
                  </a:cubicBezTo>
                  <a:cubicBezTo>
                    <a:pt x="30" y="81"/>
                    <a:pt x="30" y="81"/>
                    <a:pt x="30" y="81"/>
                  </a:cubicBezTo>
                  <a:cubicBezTo>
                    <a:pt x="30" y="16"/>
                    <a:pt x="30" y="16"/>
                    <a:pt x="30" y="16"/>
                  </a:cubicBezTo>
                  <a:cubicBezTo>
                    <a:pt x="118" y="0"/>
                    <a:pt x="118" y="0"/>
                    <a:pt x="118" y="0"/>
                  </a:cubicBezTo>
                  <a:cubicBezTo>
                    <a:pt x="118" y="81"/>
                    <a:pt x="118" y="81"/>
                    <a:pt x="118" y="81"/>
                  </a:cubicBezTo>
                  <a:cubicBezTo>
                    <a:pt x="174" y="81"/>
                    <a:pt x="174" y="81"/>
                    <a:pt x="174" y="81"/>
                  </a:cubicBezTo>
                  <a:cubicBezTo>
                    <a:pt x="174" y="148"/>
                    <a:pt x="174" y="148"/>
                    <a:pt x="174" y="148"/>
                  </a:cubicBezTo>
                  <a:cubicBezTo>
                    <a:pt x="118" y="148"/>
                    <a:pt x="118" y="148"/>
                    <a:pt x="118" y="148"/>
                  </a:cubicBezTo>
                  <a:cubicBezTo>
                    <a:pt x="118" y="249"/>
                    <a:pt x="118" y="249"/>
                    <a:pt x="118" y="249"/>
                  </a:cubicBezTo>
                  <a:cubicBezTo>
                    <a:pt x="118" y="266"/>
                    <a:pt x="126" y="274"/>
                    <a:pt x="142" y="2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5" name="Freeform 12">
              <a:extLst>
                <a:ext uri="{FF2B5EF4-FFF2-40B4-BE49-F238E27FC236}">
                  <a16:creationId xmlns:a16="http://schemas.microsoft.com/office/drawing/2014/main" id="{8E205525-08D8-4A2D-AA9A-731AAA948A4A}"/>
                </a:ext>
              </a:extLst>
            </p:cNvPr>
            <p:cNvSpPr>
              <a:spLocks/>
            </p:cNvSpPr>
            <p:nvPr/>
          </p:nvSpPr>
          <p:spPr bwMode="auto">
            <a:xfrm>
              <a:off x="1535113" y="411163"/>
              <a:ext cx="158750" cy="300038"/>
            </a:xfrm>
            <a:custGeom>
              <a:avLst/>
              <a:gdLst>
                <a:gd name="T0" fmla="*/ 142 w 184"/>
                <a:gd name="T1" fmla="*/ 274 h 344"/>
                <a:gd name="T2" fmla="*/ 184 w 184"/>
                <a:gd name="T3" fmla="*/ 265 h 344"/>
                <a:gd name="T4" fmla="*/ 184 w 184"/>
                <a:gd name="T5" fmla="*/ 330 h 344"/>
                <a:gd name="T6" fmla="*/ 151 w 184"/>
                <a:gd name="T7" fmla="*/ 341 h 344"/>
                <a:gd name="T8" fmla="*/ 114 w 184"/>
                <a:gd name="T9" fmla="*/ 344 h 344"/>
                <a:gd name="T10" fmla="*/ 50 w 184"/>
                <a:gd name="T11" fmla="*/ 322 h 344"/>
                <a:gd name="T12" fmla="*/ 31 w 184"/>
                <a:gd name="T13" fmla="*/ 255 h 344"/>
                <a:gd name="T14" fmla="*/ 31 w 184"/>
                <a:gd name="T15" fmla="*/ 148 h 344"/>
                <a:gd name="T16" fmla="*/ 0 w 184"/>
                <a:gd name="T17" fmla="*/ 148 h 344"/>
                <a:gd name="T18" fmla="*/ 0 w 184"/>
                <a:gd name="T19" fmla="*/ 81 h 344"/>
                <a:gd name="T20" fmla="*/ 31 w 184"/>
                <a:gd name="T21" fmla="*/ 81 h 344"/>
                <a:gd name="T22" fmla="*/ 31 w 184"/>
                <a:gd name="T23" fmla="*/ 15 h 344"/>
                <a:gd name="T24" fmla="*/ 119 w 184"/>
                <a:gd name="T25" fmla="*/ 0 h 344"/>
                <a:gd name="T26" fmla="*/ 119 w 184"/>
                <a:gd name="T27" fmla="*/ 81 h 344"/>
                <a:gd name="T28" fmla="*/ 174 w 184"/>
                <a:gd name="T29" fmla="*/ 81 h 344"/>
                <a:gd name="T30" fmla="*/ 174 w 184"/>
                <a:gd name="T31" fmla="*/ 148 h 344"/>
                <a:gd name="T32" fmla="*/ 119 w 184"/>
                <a:gd name="T33" fmla="*/ 148 h 344"/>
                <a:gd name="T34" fmla="*/ 119 w 184"/>
                <a:gd name="T35" fmla="*/ 249 h 344"/>
                <a:gd name="T36" fmla="*/ 142 w 184"/>
                <a:gd name="T37" fmla="*/ 27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344">
                  <a:moveTo>
                    <a:pt x="142" y="274"/>
                  </a:moveTo>
                  <a:cubicBezTo>
                    <a:pt x="154" y="274"/>
                    <a:pt x="168" y="271"/>
                    <a:pt x="184" y="265"/>
                  </a:cubicBezTo>
                  <a:cubicBezTo>
                    <a:pt x="184" y="330"/>
                    <a:pt x="184" y="330"/>
                    <a:pt x="184" y="330"/>
                  </a:cubicBezTo>
                  <a:cubicBezTo>
                    <a:pt x="173" y="335"/>
                    <a:pt x="161" y="339"/>
                    <a:pt x="151" y="341"/>
                  </a:cubicBezTo>
                  <a:cubicBezTo>
                    <a:pt x="140" y="343"/>
                    <a:pt x="128" y="344"/>
                    <a:pt x="114" y="344"/>
                  </a:cubicBezTo>
                  <a:cubicBezTo>
                    <a:pt x="84" y="344"/>
                    <a:pt x="63" y="337"/>
                    <a:pt x="50" y="322"/>
                  </a:cubicBezTo>
                  <a:cubicBezTo>
                    <a:pt x="37" y="308"/>
                    <a:pt x="31" y="285"/>
                    <a:pt x="31" y="255"/>
                  </a:cubicBezTo>
                  <a:cubicBezTo>
                    <a:pt x="31" y="148"/>
                    <a:pt x="31" y="148"/>
                    <a:pt x="31" y="148"/>
                  </a:cubicBezTo>
                  <a:cubicBezTo>
                    <a:pt x="0" y="148"/>
                    <a:pt x="0" y="148"/>
                    <a:pt x="0" y="148"/>
                  </a:cubicBezTo>
                  <a:cubicBezTo>
                    <a:pt x="0" y="81"/>
                    <a:pt x="0" y="81"/>
                    <a:pt x="0" y="81"/>
                  </a:cubicBezTo>
                  <a:cubicBezTo>
                    <a:pt x="31" y="81"/>
                    <a:pt x="31" y="81"/>
                    <a:pt x="31" y="81"/>
                  </a:cubicBezTo>
                  <a:cubicBezTo>
                    <a:pt x="31" y="15"/>
                    <a:pt x="31" y="15"/>
                    <a:pt x="31" y="15"/>
                  </a:cubicBezTo>
                  <a:cubicBezTo>
                    <a:pt x="119" y="0"/>
                    <a:pt x="119" y="0"/>
                    <a:pt x="119" y="0"/>
                  </a:cubicBezTo>
                  <a:cubicBezTo>
                    <a:pt x="119" y="81"/>
                    <a:pt x="119" y="81"/>
                    <a:pt x="119" y="81"/>
                  </a:cubicBezTo>
                  <a:cubicBezTo>
                    <a:pt x="174" y="81"/>
                    <a:pt x="174" y="81"/>
                    <a:pt x="174" y="81"/>
                  </a:cubicBezTo>
                  <a:cubicBezTo>
                    <a:pt x="174" y="148"/>
                    <a:pt x="174" y="148"/>
                    <a:pt x="174" y="148"/>
                  </a:cubicBezTo>
                  <a:cubicBezTo>
                    <a:pt x="119" y="148"/>
                    <a:pt x="119" y="148"/>
                    <a:pt x="119" y="148"/>
                  </a:cubicBezTo>
                  <a:cubicBezTo>
                    <a:pt x="119" y="249"/>
                    <a:pt x="119" y="249"/>
                    <a:pt x="119" y="249"/>
                  </a:cubicBezTo>
                  <a:cubicBezTo>
                    <a:pt x="119" y="266"/>
                    <a:pt x="127" y="274"/>
                    <a:pt x="142" y="2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6" name="Freeform 13">
              <a:extLst>
                <a:ext uri="{FF2B5EF4-FFF2-40B4-BE49-F238E27FC236}">
                  <a16:creationId xmlns:a16="http://schemas.microsoft.com/office/drawing/2014/main" id="{DD47C0C3-2523-4927-9D2D-1561AB52A1A8}"/>
                </a:ext>
              </a:extLst>
            </p:cNvPr>
            <p:cNvSpPr>
              <a:spLocks noEditPoints="1"/>
            </p:cNvSpPr>
            <p:nvPr/>
          </p:nvSpPr>
          <p:spPr bwMode="auto">
            <a:xfrm>
              <a:off x="1709738" y="479426"/>
              <a:ext cx="211137" cy="231775"/>
            </a:xfrm>
            <a:custGeom>
              <a:avLst/>
              <a:gdLst>
                <a:gd name="T0" fmla="*/ 213 w 244"/>
                <a:gd name="T1" fmla="*/ 30 h 267"/>
                <a:gd name="T2" fmla="*/ 125 w 244"/>
                <a:gd name="T3" fmla="*/ 0 h 267"/>
                <a:gd name="T4" fmla="*/ 33 w 244"/>
                <a:gd name="T5" fmla="*/ 35 h 267"/>
                <a:gd name="T6" fmla="*/ 0 w 244"/>
                <a:gd name="T7" fmla="*/ 135 h 267"/>
                <a:gd name="T8" fmla="*/ 35 w 244"/>
                <a:gd name="T9" fmla="*/ 233 h 267"/>
                <a:gd name="T10" fmla="*/ 133 w 244"/>
                <a:gd name="T11" fmla="*/ 267 h 267"/>
                <a:gd name="T12" fmla="*/ 185 w 244"/>
                <a:gd name="T13" fmla="*/ 263 h 267"/>
                <a:gd name="T14" fmla="*/ 227 w 244"/>
                <a:gd name="T15" fmla="*/ 249 h 267"/>
                <a:gd name="T16" fmla="*/ 214 w 244"/>
                <a:gd name="T17" fmla="*/ 190 h 267"/>
                <a:gd name="T18" fmla="*/ 186 w 244"/>
                <a:gd name="T19" fmla="*/ 200 h 267"/>
                <a:gd name="T20" fmla="*/ 144 w 244"/>
                <a:gd name="T21" fmla="*/ 204 h 267"/>
                <a:gd name="T22" fmla="*/ 104 w 244"/>
                <a:gd name="T23" fmla="*/ 192 h 267"/>
                <a:gd name="T24" fmla="*/ 88 w 244"/>
                <a:gd name="T25" fmla="*/ 158 h 267"/>
                <a:gd name="T26" fmla="*/ 244 w 244"/>
                <a:gd name="T27" fmla="*/ 158 h 267"/>
                <a:gd name="T28" fmla="*/ 244 w 244"/>
                <a:gd name="T29" fmla="*/ 118 h 267"/>
                <a:gd name="T30" fmla="*/ 213 w 244"/>
                <a:gd name="T31" fmla="*/ 30 h 267"/>
                <a:gd name="T32" fmla="*/ 90 w 244"/>
                <a:gd name="T33" fmla="*/ 102 h 267"/>
                <a:gd name="T34" fmla="*/ 102 w 244"/>
                <a:gd name="T35" fmla="*/ 70 h 267"/>
                <a:gd name="T36" fmla="*/ 128 w 244"/>
                <a:gd name="T37" fmla="*/ 61 h 267"/>
                <a:gd name="T38" fmla="*/ 155 w 244"/>
                <a:gd name="T39" fmla="*/ 72 h 267"/>
                <a:gd name="T40" fmla="*/ 165 w 244"/>
                <a:gd name="T41" fmla="*/ 102 h 267"/>
                <a:gd name="T42" fmla="*/ 90 w 244"/>
                <a:gd name="T43" fmla="*/ 10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4" h="267">
                  <a:moveTo>
                    <a:pt x="213" y="30"/>
                  </a:moveTo>
                  <a:cubicBezTo>
                    <a:pt x="192" y="10"/>
                    <a:pt x="163" y="0"/>
                    <a:pt x="125" y="0"/>
                  </a:cubicBezTo>
                  <a:cubicBezTo>
                    <a:pt x="85" y="0"/>
                    <a:pt x="54" y="12"/>
                    <a:pt x="33" y="35"/>
                  </a:cubicBezTo>
                  <a:cubicBezTo>
                    <a:pt x="11" y="58"/>
                    <a:pt x="0" y="92"/>
                    <a:pt x="0" y="135"/>
                  </a:cubicBezTo>
                  <a:cubicBezTo>
                    <a:pt x="0" y="178"/>
                    <a:pt x="12" y="210"/>
                    <a:pt x="35" y="233"/>
                  </a:cubicBezTo>
                  <a:cubicBezTo>
                    <a:pt x="59" y="256"/>
                    <a:pt x="91" y="267"/>
                    <a:pt x="133" y="267"/>
                  </a:cubicBezTo>
                  <a:cubicBezTo>
                    <a:pt x="153" y="267"/>
                    <a:pt x="171" y="266"/>
                    <a:pt x="185" y="263"/>
                  </a:cubicBezTo>
                  <a:cubicBezTo>
                    <a:pt x="200" y="261"/>
                    <a:pt x="214" y="256"/>
                    <a:pt x="227" y="249"/>
                  </a:cubicBezTo>
                  <a:cubicBezTo>
                    <a:pt x="214" y="190"/>
                    <a:pt x="214" y="190"/>
                    <a:pt x="214" y="190"/>
                  </a:cubicBezTo>
                  <a:cubicBezTo>
                    <a:pt x="204" y="194"/>
                    <a:pt x="195" y="197"/>
                    <a:pt x="186" y="200"/>
                  </a:cubicBezTo>
                  <a:cubicBezTo>
                    <a:pt x="173" y="202"/>
                    <a:pt x="159" y="204"/>
                    <a:pt x="144" y="204"/>
                  </a:cubicBezTo>
                  <a:cubicBezTo>
                    <a:pt x="127" y="204"/>
                    <a:pt x="114" y="200"/>
                    <a:pt x="104" y="192"/>
                  </a:cubicBezTo>
                  <a:cubicBezTo>
                    <a:pt x="94" y="183"/>
                    <a:pt x="89" y="172"/>
                    <a:pt x="88" y="158"/>
                  </a:cubicBezTo>
                  <a:cubicBezTo>
                    <a:pt x="244" y="158"/>
                    <a:pt x="244" y="158"/>
                    <a:pt x="244" y="158"/>
                  </a:cubicBezTo>
                  <a:cubicBezTo>
                    <a:pt x="244" y="118"/>
                    <a:pt x="244" y="118"/>
                    <a:pt x="244" y="118"/>
                  </a:cubicBezTo>
                  <a:cubicBezTo>
                    <a:pt x="244" y="80"/>
                    <a:pt x="234" y="51"/>
                    <a:pt x="213" y="30"/>
                  </a:cubicBezTo>
                  <a:moveTo>
                    <a:pt x="90" y="102"/>
                  </a:moveTo>
                  <a:cubicBezTo>
                    <a:pt x="91" y="87"/>
                    <a:pt x="95" y="77"/>
                    <a:pt x="102" y="70"/>
                  </a:cubicBezTo>
                  <a:cubicBezTo>
                    <a:pt x="109" y="64"/>
                    <a:pt x="118" y="61"/>
                    <a:pt x="128" y="61"/>
                  </a:cubicBezTo>
                  <a:cubicBezTo>
                    <a:pt x="139" y="61"/>
                    <a:pt x="148" y="64"/>
                    <a:pt x="155" y="72"/>
                  </a:cubicBezTo>
                  <a:cubicBezTo>
                    <a:pt x="161" y="79"/>
                    <a:pt x="165" y="89"/>
                    <a:pt x="165" y="102"/>
                  </a:cubicBezTo>
                  <a:lnTo>
                    <a:pt x="9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7" name="Freeform 14">
              <a:extLst>
                <a:ext uri="{FF2B5EF4-FFF2-40B4-BE49-F238E27FC236}">
                  <a16:creationId xmlns:a16="http://schemas.microsoft.com/office/drawing/2014/main" id="{F5F5D726-C114-4AC4-B1B2-08ED48139B07}"/>
                </a:ext>
              </a:extLst>
            </p:cNvPr>
            <p:cNvSpPr>
              <a:spLocks noEditPoints="1"/>
            </p:cNvSpPr>
            <p:nvPr/>
          </p:nvSpPr>
          <p:spPr bwMode="auto">
            <a:xfrm>
              <a:off x="668338" y="479426"/>
              <a:ext cx="209550" cy="231775"/>
            </a:xfrm>
            <a:custGeom>
              <a:avLst/>
              <a:gdLst>
                <a:gd name="T0" fmla="*/ 212 w 243"/>
                <a:gd name="T1" fmla="*/ 30 h 267"/>
                <a:gd name="T2" fmla="*/ 124 w 243"/>
                <a:gd name="T3" fmla="*/ 0 h 267"/>
                <a:gd name="T4" fmla="*/ 32 w 243"/>
                <a:gd name="T5" fmla="*/ 35 h 267"/>
                <a:gd name="T6" fmla="*/ 0 w 243"/>
                <a:gd name="T7" fmla="*/ 135 h 267"/>
                <a:gd name="T8" fmla="*/ 35 w 243"/>
                <a:gd name="T9" fmla="*/ 233 h 267"/>
                <a:gd name="T10" fmla="*/ 132 w 243"/>
                <a:gd name="T11" fmla="*/ 267 h 267"/>
                <a:gd name="T12" fmla="*/ 184 w 243"/>
                <a:gd name="T13" fmla="*/ 263 h 267"/>
                <a:gd name="T14" fmla="*/ 227 w 243"/>
                <a:gd name="T15" fmla="*/ 249 h 267"/>
                <a:gd name="T16" fmla="*/ 213 w 243"/>
                <a:gd name="T17" fmla="*/ 190 h 267"/>
                <a:gd name="T18" fmla="*/ 185 w 243"/>
                <a:gd name="T19" fmla="*/ 200 h 267"/>
                <a:gd name="T20" fmla="*/ 143 w 243"/>
                <a:gd name="T21" fmla="*/ 204 h 267"/>
                <a:gd name="T22" fmla="*/ 103 w 243"/>
                <a:gd name="T23" fmla="*/ 192 h 267"/>
                <a:gd name="T24" fmla="*/ 88 w 243"/>
                <a:gd name="T25" fmla="*/ 158 h 267"/>
                <a:gd name="T26" fmla="*/ 243 w 243"/>
                <a:gd name="T27" fmla="*/ 158 h 267"/>
                <a:gd name="T28" fmla="*/ 243 w 243"/>
                <a:gd name="T29" fmla="*/ 118 h 267"/>
                <a:gd name="T30" fmla="*/ 212 w 243"/>
                <a:gd name="T31" fmla="*/ 30 h 267"/>
                <a:gd name="T32" fmla="*/ 89 w 243"/>
                <a:gd name="T33" fmla="*/ 102 h 267"/>
                <a:gd name="T34" fmla="*/ 102 w 243"/>
                <a:gd name="T35" fmla="*/ 70 h 267"/>
                <a:gd name="T36" fmla="*/ 127 w 243"/>
                <a:gd name="T37" fmla="*/ 61 h 267"/>
                <a:gd name="T38" fmla="*/ 154 w 243"/>
                <a:gd name="T39" fmla="*/ 72 h 267"/>
                <a:gd name="T40" fmla="*/ 164 w 243"/>
                <a:gd name="T41" fmla="*/ 102 h 267"/>
                <a:gd name="T42" fmla="*/ 89 w 243"/>
                <a:gd name="T43" fmla="*/ 10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3" h="267">
                  <a:moveTo>
                    <a:pt x="212" y="30"/>
                  </a:moveTo>
                  <a:cubicBezTo>
                    <a:pt x="191" y="10"/>
                    <a:pt x="162" y="0"/>
                    <a:pt x="124" y="0"/>
                  </a:cubicBezTo>
                  <a:cubicBezTo>
                    <a:pt x="84" y="0"/>
                    <a:pt x="53" y="12"/>
                    <a:pt x="32" y="35"/>
                  </a:cubicBezTo>
                  <a:cubicBezTo>
                    <a:pt x="10" y="58"/>
                    <a:pt x="0" y="92"/>
                    <a:pt x="0" y="135"/>
                  </a:cubicBezTo>
                  <a:cubicBezTo>
                    <a:pt x="0" y="178"/>
                    <a:pt x="11" y="210"/>
                    <a:pt x="35" y="233"/>
                  </a:cubicBezTo>
                  <a:cubicBezTo>
                    <a:pt x="58" y="256"/>
                    <a:pt x="90" y="267"/>
                    <a:pt x="132" y="267"/>
                  </a:cubicBezTo>
                  <a:cubicBezTo>
                    <a:pt x="153" y="267"/>
                    <a:pt x="170" y="266"/>
                    <a:pt x="184" y="263"/>
                  </a:cubicBezTo>
                  <a:cubicBezTo>
                    <a:pt x="199" y="261"/>
                    <a:pt x="213" y="256"/>
                    <a:pt x="227" y="249"/>
                  </a:cubicBezTo>
                  <a:cubicBezTo>
                    <a:pt x="213" y="190"/>
                    <a:pt x="213" y="190"/>
                    <a:pt x="213" y="190"/>
                  </a:cubicBezTo>
                  <a:cubicBezTo>
                    <a:pt x="203" y="194"/>
                    <a:pt x="194" y="197"/>
                    <a:pt x="185" y="200"/>
                  </a:cubicBezTo>
                  <a:cubicBezTo>
                    <a:pt x="172" y="202"/>
                    <a:pt x="158" y="204"/>
                    <a:pt x="143" y="204"/>
                  </a:cubicBezTo>
                  <a:cubicBezTo>
                    <a:pt x="126" y="204"/>
                    <a:pt x="113" y="200"/>
                    <a:pt x="103" y="192"/>
                  </a:cubicBezTo>
                  <a:cubicBezTo>
                    <a:pt x="93" y="183"/>
                    <a:pt x="88" y="172"/>
                    <a:pt x="88" y="158"/>
                  </a:cubicBezTo>
                  <a:cubicBezTo>
                    <a:pt x="243" y="158"/>
                    <a:pt x="243" y="158"/>
                    <a:pt x="243" y="158"/>
                  </a:cubicBezTo>
                  <a:cubicBezTo>
                    <a:pt x="243" y="118"/>
                    <a:pt x="243" y="118"/>
                    <a:pt x="243" y="118"/>
                  </a:cubicBezTo>
                  <a:cubicBezTo>
                    <a:pt x="243" y="80"/>
                    <a:pt x="233" y="51"/>
                    <a:pt x="212" y="30"/>
                  </a:cubicBezTo>
                  <a:moveTo>
                    <a:pt x="89" y="102"/>
                  </a:moveTo>
                  <a:cubicBezTo>
                    <a:pt x="91" y="87"/>
                    <a:pt x="95" y="77"/>
                    <a:pt x="102" y="70"/>
                  </a:cubicBezTo>
                  <a:cubicBezTo>
                    <a:pt x="108" y="64"/>
                    <a:pt x="117" y="61"/>
                    <a:pt x="127" y="61"/>
                  </a:cubicBezTo>
                  <a:cubicBezTo>
                    <a:pt x="138" y="61"/>
                    <a:pt x="147" y="64"/>
                    <a:pt x="154" y="72"/>
                  </a:cubicBezTo>
                  <a:cubicBezTo>
                    <a:pt x="160" y="79"/>
                    <a:pt x="164" y="89"/>
                    <a:pt x="164" y="102"/>
                  </a:cubicBezTo>
                  <a:lnTo>
                    <a:pt x="89"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grpSp>
      <p:sp>
        <p:nvSpPr>
          <p:cNvPr id="23" name="Date Placeholder 7">
            <a:extLst>
              <a:ext uri="{FF2B5EF4-FFF2-40B4-BE49-F238E27FC236}">
                <a16:creationId xmlns:a16="http://schemas.microsoft.com/office/drawing/2014/main" id="{F31A6CCF-CE6B-4550-87D8-8CFD9B062DEB}"/>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24" name="Footer Placeholder 8">
            <a:extLst>
              <a:ext uri="{FF2B5EF4-FFF2-40B4-BE49-F238E27FC236}">
                <a16:creationId xmlns:a16="http://schemas.microsoft.com/office/drawing/2014/main" id="{5396BDF3-15E8-4984-B49C-BE940EADFAAE}"/>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25" name="Slide Number Placeholder 9">
            <a:extLst>
              <a:ext uri="{FF2B5EF4-FFF2-40B4-BE49-F238E27FC236}">
                <a16:creationId xmlns:a16="http://schemas.microsoft.com/office/drawing/2014/main" id="{0F0BCC92-97A7-4D6D-BA76-AD6CA47D0E6A}"/>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1841408202"/>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ontents">
    <p:spTree>
      <p:nvGrpSpPr>
        <p:cNvPr id="1" name=""/>
        <p:cNvGrpSpPr/>
        <p:nvPr/>
      </p:nvGrpSpPr>
      <p:grpSpPr>
        <a:xfrm>
          <a:off x="0" y="0"/>
          <a:ext cx="0" cy="0"/>
          <a:chOff x="0" y="0"/>
          <a:chExt cx="0" cy="0"/>
        </a:xfrm>
      </p:grpSpPr>
      <p:sp>
        <p:nvSpPr>
          <p:cNvPr id="4" name="Content Placeholder 3"/>
          <p:cNvSpPr>
            <a:spLocks noGrp="1"/>
          </p:cNvSpPr>
          <p:nvPr>
            <p:ph sz="quarter" idx="10"/>
          </p:nvPr>
        </p:nvSpPr>
        <p:spPr>
          <a:xfrm>
            <a:off x="439923" y="1835673"/>
            <a:ext cx="8135801" cy="5199027"/>
          </a:xfrm>
          <a:prstGeom prst="rect">
            <a:avLst/>
          </a:prstGeom>
        </p:spPr>
        <p:txBody>
          <a:bodyPr/>
          <a:lstStyle>
            <a:lvl1pPr>
              <a:tabLst>
                <a:tab pos="8673671" algn="r"/>
              </a:tabLst>
              <a:defRPr>
                <a:latin typeface="+mn-lt"/>
              </a:defRPr>
            </a:lvl1pPr>
            <a:lvl2pPr>
              <a:tabLst>
                <a:tab pos="8673671" algn="r"/>
              </a:tabLst>
              <a:defRPr>
                <a:latin typeface="+mj-lt"/>
              </a:defRPr>
            </a:lvl2pPr>
            <a:lvl3pPr>
              <a:tabLst>
                <a:tab pos="8673671" algn="r"/>
              </a:tabLst>
              <a:defRPr>
                <a:latin typeface="+mn-lt"/>
              </a:defRPr>
            </a:lvl3pPr>
            <a:lvl4pPr>
              <a:tabLst>
                <a:tab pos="8673671" algn="r"/>
              </a:tabLst>
              <a:defRPr>
                <a:latin typeface="+mn-lt"/>
              </a:defRPr>
            </a:lvl4pPr>
            <a:lvl5pPr>
              <a:tabLst>
                <a:tab pos="6482234" algn="r"/>
              </a:tabLst>
              <a:defRPr baseline="0">
                <a:latin typeface="+mn-lt"/>
              </a:defRPr>
            </a:lvl5pPr>
            <a:lvl6pPr>
              <a:tabLst>
                <a:tab pos="8673671" algn="r"/>
              </a:tabLst>
              <a:defRPr/>
            </a:lvl6pPr>
            <a:lvl7pPr>
              <a:tabLst>
                <a:tab pos="8673671" algn="r"/>
              </a:tabLst>
              <a:defRPr/>
            </a:lvl7pPr>
            <a:lvl8pPr>
              <a:tabLst>
                <a:tab pos="8673671" algn="r"/>
              </a:tabLst>
              <a:defRPr/>
            </a:lvl8pPr>
            <a:lvl9pPr>
              <a:tabLst>
                <a:tab pos="8673671" algn="r"/>
              </a:tabLst>
              <a:defRPr/>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Title Placeholder 1"/>
          <p:cNvSpPr>
            <a:spLocks noGrp="1"/>
          </p:cNvSpPr>
          <p:nvPr>
            <p:ph type="title" hasCustomPrompt="1"/>
          </p:nvPr>
        </p:nvSpPr>
        <p:spPr>
          <a:xfrm>
            <a:off x="439923" y="320040"/>
            <a:ext cx="9804540"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9" name="Date Placeholder 7">
            <a:extLst>
              <a:ext uri="{FF2B5EF4-FFF2-40B4-BE49-F238E27FC236}">
                <a16:creationId xmlns:a16="http://schemas.microsoft.com/office/drawing/2014/main" id="{0F9BE5D8-B03E-49A0-9138-7092C9D20BEB}"/>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0" name="Footer Placeholder 8">
            <a:extLst>
              <a:ext uri="{FF2B5EF4-FFF2-40B4-BE49-F238E27FC236}">
                <a16:creationId xmlns:a16="http://schemas.microsoft.com/office/drawing/2014/main" id="{D650288F-6B2A-4410-B558-D205D601A0B7}"/>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1" name="Slide Number Placeholder 9">
            <a:extLst>
              <a:ext uri="{FF2B5EF4-FFF2-40B4-BE49-F238E27FC236}">
                <a16:creationId xmlns:a16="http://schemas.microsoft.com/office/drawing/2014/main" id="{F9465B3A-0C43-4654-AC18-4CD147548662}"/>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08768912"/>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s with image">
    <p:spTree>
      <p:nvGrpSpPr>
        <p:cNvPr id="1" name=""/>
        <p:cNvGrpSpPr/>
        <p:nvPr/>
      </p:nvGrpSpPr>
      <p:grpSpPr>
        <a:xfrm>
          <a:off x="0" y="0"/>
          <a:ext cx="0" cy="0"/>
          <a:chOff x="0" y="0"/>
          <a:chExt cx="0" cy="0"/>
        </a:xfrm>
      </p:grpSpPr>
      <p:sp>
        <p:nvSpPr>
          <p:cNvPr id="7" name="Title Placeholder 1"/>
          <p:cNvSpPr>
            <a:spLocks noGrp="1"/>
          </p:cNvSpPr>
          <p:nvPr>
            <p:ph type="title" hasCustomPrompt="1"/>
          </p:nvPr>
        </p:nvSpPr>
        <p:spPr>
          <a:xfrm>
            <a:off x="439923" y="320040"/>
            <a:ext cx="9811966" cy="338554"/>
          </a:xfrm>
          <a:prstGeom prst="rect">
            <a:avLst/>
          </a:prstGeom>
        </p:spPr>
        <p:txBody>
          <a:bodyPr vert="horz" lIns="0" tIns="0" rIns="0" bIns="0" rtlCol="0" anchor="t" anchorCtr="0">
            <a:spAutoFit/>
          </a:bodyPr>
          <a:lstStyle>
            <a:lvl1pPr>
              <a:defRPr/>
            </a:lvl1pPr>
          </a:lstStyle>
          <a:p>
            <a:r>
              <a:rPr lang="en-US" noProof="0" dirty="0"/>
              <a:t>Click to add title</a:t>
            </a:r>
          </a:p>
        </p:txBody>
      </p:sp>
      <p:sp>
        <p:nvSpPr>
          <p:cNvPr id="5" name="Picture Placeholder 9"/>
          <p:cNvSpPr>
            <a:spLocks noGrp="1"/>
          </p:cNvSpPr>
          <p:nvPr>
            <p:ph type="pic" sz="quarter" idx="15"/>
          </p:nvPr>
        </p:nvSpPr>
        <p:spPr>
          <a:xfrm>
            <a:off x="4779702" y="1875921"/>
            <a:ext cx="5472188" cy="5158778"/>
          </a:xfrm>
        </p:spPr>
        <p:txBody>
          <a:bodyPr/>
          <a:lstStyle/>
          <a:p>
            <a:r>
              <a:rPr lang="fr-FR" noProof="0"/>
              <a:t>Cliquez sur l'icône pour ajouter une image</a:t>
            </a:r>
            <a:endParaRPr lang="en-US" noProof="0" dirty="0"/>
          </a:p>
        </p:txBody>
      </p:sp>
      <p:sp>
        <p:nvSpPr>
          <p:cNvPr id="6" name="Content Placeholder 3"/>
          <p:cNvSpPr>
            <a:spLocks noGrp="1"/>
          </p:cNvSpPr>
          <p:nvPr>
            <p:ph sz="quarter" idx="10"/>
          </p:nvPr>
        </p:nvSpPr>
        <p:spPr>
          <a:xfrm>
            <a:off x="439923" y="1835673"/>
            <a:ext cx="3908080" cy="5199027"/>
          </a:xfrm>
          <a:prstGeom prst="rect">
            <a:avLst/>
          </a:prstGeom>
        </p:spPr>
        <p:txBody>
          <a:bodyPr/>
          <a:lstStyle>
            <a:lvl1pPr>
              <a:tabLst>
                <a:tab pos="6482234" algn="r"/>
              </a:tabLst>
              <a:defRPr>
                <a:latin typeface="+mn-lt"/>
              </a:defRPr>
            </a:lvl1pPr>
            <a:lvl2pPr>
              <a:tabLst>
                <a:tab pos="6482234" algn="r"/>
              </a:tabLst>
              <a:defRPr>
                <a:latin typeface="+mj-lt"/>
              </a:defRPr>
            </a:lvl2pPr>
            <a:lvl3pPr>
              <a:tabLst>
                <a:tab pos="6482234" algn="r"/>
              </a:tabLst>
              <a:defRPr>
                <a:latin typeface="+mn-lt"/>
              </a:defRPr>
            </a:lvl3pPr>
            <a:lvl4pPr>
              <a:tabLst>
                <a:tab pos="6482234" algn="r"/>
              </a:tabLst>
              <a:defRPr>
                <a:latin typeface="+mn-lt"/>
              </a:defRPr>
            </a:lvl4pPr>
            <a:lvl5pPr>
              <a:tabLst>
                <a:tab pos="6482234" algn="r"/>
              </a:tabLst>
              <a:defRPr baseline="0">
                <a:latin typeface="+mn-lt"/>
              </a:defRPr>
            </a:lvl5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1" name="Date Placeholder 7">
            <a:extLst>
              <a:ext uri="{FF2B5EF4-FFF2-40B4-BE49-F238E27FC236}">
                <a16:creationId xmlns:a16="http://schemas.microsoft.com/office/drawing/2014/main" id="{4CB9361A-00E4-41C6-AC03-EC1904D56219}"/>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2" name="Footer Placeholder 8">
            <a:extLst>
              <a:ext uri="{FF2B5EF4-FFF2-40B4-BE49-F238E27FC236}">
                <a16:creationId xmlns:a16="http://schemas.microsoft.com/office/drawing/2014/main" id="{F82CA36D-F772-4443-B7DC-D12351666980}"/>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3" name="Slide Number Placeholder 9">
            <a:extLst>
              <a:ext uri="{FF2B5EF4-FFF2-40B4-BE49-F238E27FC236}">
                <a16:creationId xmlns:a16="http://schemas.microsoft.com/office/drawing/2014/main" id="{EDFB9643-54B4-4F88-BDC5-F33675EEF78D}"/>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657167083"/>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amp; 1 column text">
    <p:spTree>
      <p:nvGrpSpPr>
        <p:cNvPr id="1" name=""/>
        <p:cNvGrpSpPr/>
        <p:nvPr/>
      </p:nvGrpSpPr>
      <p:grpSpPr>
        <a:xfrm>
          <a:off x="0" y="0"/>
          <a:ext cx="0" cy="0"/>
          <a:chOff x="0" y="0"/>
          <a:chExt cx="0" cy="0"/>
        </a:xfrm>
      </p:grpSpPr>
      <p:sp>
        <p:nvSpPr>
          <p:cNvPr id="2" name="Title 1"/>
          <p:cNvSpPr>
            <a:spLocks noGrp="1"/>
          </p:cNvSpPr>
          <p:nvPr>
            <p:ph type="title"/>
          </p:nvPr>
        </p:nvSpPr>
        <p:spPr>
          <a:xfrm>
            <a:off x="439923" y="320040"/>
            <a:ext cx="9811966" cy="338554"/>
          </a:xfrm>
        </p:spPr>
        <p:txBody>
          <a:bodyPr>
            <a:spAutoFit/>
          </a:bodyPr>
          <a:lstStyle/>
          <a:p>
            <a:r>
              <a:rPr lang="fr-FR"/>
              <a:t>Modifiez le style du titre</a:t>
            </a:r>
            <a:endParaRPr lang="en-US" dirty="0"/>
          </a:p>
        </p:txBody>
      </p:sp>
      <p:sp>
        <p:nvSpPr>
          <p:cNvPr id="14" name="Text Placeholder 18"/>
          <p:cNvSpPr>
            <a:spLocks noGrp="1"/>
          </p:cNvSpPr>
          <p:nvPr>
            <p:ph idx="1"/>
          </p:nvPr>
        </p:nvSpPr>
        <p:spPr>
          <a:xfrm>
            <a:off x="439923" y="1835673"/>
            <a:ext cx="9791547" cy="5199027"/>
          </a:xfrm>
          <a:prstGeom prst="rect">
            <a:avLst/>
          </a:prstGeom>
        </p:spPr>
        <p:txBody>
          <a:bodyPr vert="horz" lIns="0" tIns="0" rIns="0" bIns="0" rtlCol="0">
            <a:normAutofit/>
          </a:bodyPr>
          <a:lstStyle>
            <a:lvl1pPr>
              <a:defRPr>
                <a:latin typeface="+mn-lt"/>
              </a:defRPr>
            </a:lvl1pPr>
            <a:lvl2pPr>
              <a:defRPr>
                <a:latin typeface="+mj-lt"/>
              </a:defRPr>
            </a:lvl2pPr>
            <a:lvl3pPr>
              <a:defRPr>
                <a:latin typeface="+mn-lt"/>
              </a:defRPr>
            </a:lvl3pPr>
            <a:lvl4pPr>
              <a:defRPr>
                <a:latin typeface="+mn-lt"/>
              </a:defRPr>
            </a:lvl4pPr>
            <a:lvl5pPr>
              <a:defRPr>
                <a:latin typeface="+mn-lt"/>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dirty="0"/>
          </a:p>
        </p:txBody>
      </p:sp>
      <p:sp>
        <p:nvSpPr>
          <p:cNvPr id="7" name="Date Placeholder 7">
            <a:extLst>
              <a:ext uri="{FF2B5EF4-FFF2-40B4-BE49-F238E27FC236}">
                <a16:creationId xmlns:a16="http://schemas.microsoft.com/office/drawing/2014/main" id="{954A5705-7C03-4097-8784-E61EAC697913}"/>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8" name="Footer Placeholder 8">
            <a:extLst>
              <a:ext uri="{FF2B5EF4-FFF2-40B4-BE49-F238E27FC236}">
                <a16:creationId xmlns:a16="http://schemas.microsoft.com/office/drawing/2014/main" id="{CC7F319D-F0C3-46E0-B165-4015EA3A177E}"/>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9" name="Slide Number Placeholder 9">
            <a:extLst>
              <a:ext uri="{FF2B5EF4-FFF2-40B4-BE49-F238E27FC236}">
                <a16:creationId xmlns:a16="http://schemas.microsoft.com/office/drawing/2014/main" id="{65C72B26-E5A7-4CB8-A69C-EC46052018A5}"/>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312425297"/>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subtitle &amp; 1 column text">
    <p:spTree>
      <p:nvGrpSpPr>
        <p:cNvPr id="1" name=""/>
        <p:cNvGrpSpPr/>
        <p:nvPr/>
      </p:nvGrpSpPr>
      <p:grpSpPr>
        <a:xfrm>
          <a:off x="0" y="0"/>
          <a:ext cx="0" cy="0"/>
          <a:chOff x="0" y="0"/>
          <a:chExt cx="0" cy="0"/>
        </a:xfrm>
      </p:grpSpPr>
      <p:sp>
        <p:nvSpPr>
          <p:cNvPr id="9" name="Text Placeholder 8"/>
          <p:cNvSpPr>
            <a:spLocks noGrp="1"/>
          </p:cNvSpPr>
          <p:nvPr>
            <p:ph type="body" sz="quarter" idx="13" hasCustomPrompt="1"/>
          </p:nvPr>
        </p:nvSpPr>
        <p:spPr>
          <a:xfrm>
            <a:off x="439923" y="649224"/>
            <a:ext cx="9788858"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4" name="Title Placeholder 1"/>
          <p:cNvSpPr>
            <a:spLocks noGrp="1"/>
          </p:cNvSpPr>
          <p:nvPr>
            <p:ph type="title"/>
          </p:nvPr>
        </p:nvSpPr>
        <p:spPr>
          <a:xfrm>
            <a:off x="439923" y="320040"/>
            <a:ext cx="9788858" cy="338554"/>
          </a:xfrm>
          <a:prstGeom prst="rect">
            <a:avLst/>
          </a:prstGeom>
        </p:spPr>
        <p:txBody>
          <a:bodyPr vert="horz" lIns="0" tIns="0" rIns="0" bIns="0" rtlCol="0" anchor="t" anchorCtr="0">
            <a:spAutoFit/>
          </a:bodyPr>
          <a:lstStyle>
            <a:lvl1pPr>
              <a:defRPr/>
            </a:lvl1pPr>
          </a:lstStyle>
          <a:p>
            <a:r>
              <a:rPr lang="fr-FR" noProof="0"/>
              <a:t>Modifiez le style du titre</a:t>
            </a:r>
            <a:endParaRPr lang="en-US" noProof="0" dirty="0"/>
          </a:p>
        </p:txBody>
      </p:sp>
      <p:sp>
        <p:nvSpPr>
          <p:cNvPr id="8" name="Text Placeholder 18"/>
          <p:cNvSpPr>
            <a:spLocks noGrp="1"/>
          </p:cNvSpPr>
          <p:nvPr>
            <p:ph idx="1"/>
          </p:nvPr>
        </p:nvSpPr>
        <p:spPr>
          <a:xfrm>
            <a:off x="439923" y="1874170"/>
            <a:ext cx="9791547" cy="5157716"/>
          </a:xfrm>
          <a:prstGeom prst="rect">
            <a:avLst/>
          </a:prstGeom>
        </p:spPr>
        <p:txBody>
          <a:bodyPr vert="horz" lIns="0" tIns="0" rIns="0" bIns="0" rtlCol="0">
            <a:normAutofit/>
          </a:bodyPr>
          <a:lstStyle>
            <a:lvl1pPr>
              <a:defRPr sz="1400"/>
            </a:lvl1pPr>
            <a:lvl2pPr>
              <a:defRPr sz="1400"/>
            </a:lvl2pPr>
            <a:lvl3pPr>
              <a:defRPr sz="1400"/>
            </a:lvl3pPr>
            <a:lvl4pPr>
              <a:defRPr sz="1400"/>
            </a:lvl4pPr>
            <a:lvl5pPr>
              <a:defRPr sz="1400"/>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dirty="0"/>
          </a:p>
        </p:txBody>
      </p:sp>
      <p:sp>
        <p:nvSpPr>
          <p:cNvPr id="10" name="Date Placeholder 7">
            <a:extLst>
              <a:ext uri="{FF2B5EF4-FFF2-40B4-BE49-F238E27FC236}">
                <a16:creationId xmlns:a16="http://schemas.microsoft.com/office/drawing/2014/main" id="{472C0370-6559-492D-84D1-56D82FAE371C}"/>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1" name="Footer Placeholder 8">
            <a:extLst>
              <a:ext uri="{FF2B5EF4-FFF2-40B4-BE49-F238E27FC236}">
                <a16:creationId xmlns:a16="http://schemas.microsoft.com/office/drawing/2014/main" id="{2DCF9C5B-A919-40F2-B822-537C1D83E985}"/>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2" name="Slide Number Placeholder 9">
            <a:extLst>
              <a:ext uri="{FF2B5EF4-FFF2-40B4-BE49-F238E27FC236}">
                <a16:creationId xmlns:a16="http://schemas.microsoft.com/office/drawing/2014/main" id="{F74D121A-9310-4C8E-81EE-EF8FC74822E8}"/>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192787391"/>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subtitle &amp; 1 column - large">
    <p:spTree>
      <p:nvGrpSpPr>
        <p:cNvPr id="1" name=""/>
        <p:cNvGrpSpPr/>
        <p:nvPr/>
      </p:nvGrpSpPr>
      <p:grpSpPr>
        <a:xfrm>
          <a:off x="0" y="0"/>
          <a:ext cx="0" cy="0"/>
          <a:chOff x="0" y="0"/>
          <a:chExt cx="0" cy="0"/>
        </a:xfrm>
      </p:grpSpPr>
      <p:sp>
        <p:nvSpPr>
          <p:cNvPr id="9" name="Text Placeholder 8"/>
          <p:cNvSpPr>
            <a:spLocks noGrp="1"/>
          </p:cNvSpPr>
          <p:nvPr>
            <p:ph type="body" sz="quarter" idx="13" hasCustomPrompt="1"/>
          </p:nvPr>
        </p:nvSpPr>
        <p:spPr>
          <a:xfrm>
            <a:off x="439923" y="649224"/>
            <a:ext cx="9788858" cy="834733"/>
          </a:xfrm>
          <a:prstGeom prst="rect">
            <a:avLst/>
          </a:prstGeom>
        </p:spPr>
        <p:txBody>
          <a:bodyPr lIns="0" tIns="0" rIns="0" bIns="0">
            <a:noAutofit/>
          </a:bodyPr>
          <a:lstStyle>
            <a:lvl1pPr marL="0" indent="0">
              <a:buNone/>
              <a:defRPr sz="2200" b="0">
                <a:solidFill>
                  <a:srgbClr val="575757"/>
                </a:solidFill>
              </a:defRPr>
            </a:lvl1pPr>
          </a:lstStyle>
          <a:p>
            <a:pPr lvl="0"/>
            <a:r>
              <a:rPr lang="en-US" noProof="0" dirty="0"/>
              <a:t>Click to add subtitle</a:t>
            </a:r>
          </a:p>
        </p:txBody>
      </p:sp>
      <p:sp>
        <p:nvSpPr>
          <p:cNvPr id="14" name="Title Placeholder 1"/>
          <p:cNvSpPr>
            <a:spLocks noGrp="1"/>
          </p:cNvSpPr>
          <p:nvPr>
            <p:ph type="title"/>
          </p:nvPr>
        </p:nvSpPr>
        <p:spPr>
          <a:xfrm>
            <a:off x="439923" y="320040"/>
            <a:ext cx="9788858" cy="338554"/>
          </a:xfrm>
          <a:prstGeom prst="rect">
            <a:avLst/>
          </a:prstGeom>
        </p:spPr>
        <p:txBody>
          <a:bodyPr vert="horz" lIns="0" tIns="0" rIns="0" bIns="0" rtlCol="0" anchor="t" anchorCtr="0">
            <a:spAutoFit/>
          </a:bodyPr>
          <a:lstStyle>
            <a:lvl1pPr>
              <a:defRPr/>
            </a:lvl1pPr>
          </a:lstStyle>
          <a:p>
            <a:r>
              <a:rPr lang="fr-FR" noProof="0"/>
              <a:t>Modifiez le style du titre</a:t>
            </a:r>
            <a:endParaRPr lang="en-US" noProof="0" dirty="0"/>
          </a:p>
        </p:txBody>
      </p:sp>
      <p:sp>
        <p:nvSpPr>
          <p:cNvPr id="8" name="Text Placeholder 18"/>
          <p:cNvSpPr>
            <a:spLocks noGrp="1"/>
          </p:cNvSpPr>
          <p:nvPr>
            <p:ph idx="1"/>
          </p:nvPr>
        </p:nvSpPr>
        <p:spPr>
          <a:xfrm>
            <a:off x="439923" y="1874170"/>
            <a:ext cx="9791547" cy="5157716"/>
          </a:xfrm>
          <a:prstGeom prst="rect">
            <a:avLst/>
          </a:prstGeom>
        </p:spPr>
        <p:txBody>
          <a:bodyPr vert="horz" lIns="0" tIns="0" rIns="0" bIns="0" rtlCol="0">
            <a:normAutofit/>
          </a:bodyPr>
          <a:lstStyle>
            <a:lvl1pPr>
              <a:defRPr sz="1600"/>
            </a:lvl1pPr>
            <a:lvl2pPr>
              <a:defRPr sz="1600"/>
            </a:lvl2pPr>
            <a:lvl3pPr>
              <a:defRPr sz="1600"/>
            </a:lvl3pPr>
            <a:lvl4pPr>
              <a:defRPr sz="1600"/>
            </a:lvl4pPr>
            <a:lvl5pPr>
              <a:defRPr sz="1600"/>
            </a:lvl5pPr>
            <a:lvl6pPr>
              <a:defRPr sz="2062"/>
            </a:lvl6pPr>
            <a:lvl7pPr>
              <a:defRPr sz="2062"/>
            </a:lvl7pPr>
            <a:lvl8pPr>
              <a:defRPr sz="2062"/>
            </a:lvl8pPr>
            <a:lvl9pPr>
              <a:defRPr sz="2062"/>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0" name="Date Placeholder 7">
            <a:extLst>
              <a:ext uri="{FF2B5EF4-FFF2-40B4-BE49-F238E27FC236}">
                <a16:creationId xmlns:a16="http://schemas.microsoft.com/office/drawing/2014/main" id="{37C34959-DC6D-4FDE-BCFB-481E19704263}"/>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1" name="Footer Placeholder 8">
            <a:extLst>
              <a:ext uri="{FF2B5EF4-FFF2-40B4-BE49-F238E27FC236}">
                <a16:creationId xmlns:a16="http://schemas.microsoft.com/office/drawing/2014/main" id="{2D56BAA8-A077-444B-BBF3-4F9DE05561B1}"/>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2" name="Slide Number Placeholder 9">
            <a:extLst>
              <a:ext uri="{FF2B5EF4-FFF2-40B4-BE49-F238E27FC236}">
                <a16:creationId xmlns:a16="http://schemas.microsoft.com/office/drawing/2014/main" id="{EBAB6C61-715B-4D63-8E28-C90BC7FB8622}"/>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609724987"/>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subtitle &amp; chart">
    <p:spTree>
      <p:nvGrpSpPr>
        <p:cNvPr id="1" name=""/>
        <p:cNvGrpSpPr/>
        <p:nvPr/>
      </p:nvGrpSpPr>
      <p:grpSpPr>
        <a:xfrm>
          <a:off x="0" y="0"/>
          <a:ext cx="0" cy="0"/>
          <a:chOff x="0" y="0"/>
          <a:chExt cx="0" cy="0"/>
        </a:xfrm>
      </p:grpSpPr>
      <p:sp>
        <p:nvSpPr>
          <p:cNvPr id="15" name="Text Placeholder 8"/>
          <p:cNvSpPr>
            <a:spLocks noGrp="1"/>
          </p:cNvSpPr>
          <p:nvPr>
            <p:ph type="body" sz="quarter" idx="13" hasCustomPrompt="1"/>
          </p:nvPr>
        </p:nvSpPr>
        <p:spPr>
          <a:xfrm>
            <a:off x="439923" y="649224"/>
            <a:ext cx="9811966"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6" name="Title Placeholder 1"/>
          <p:cNvSpPr>
            <a:spLocks noGrp="1"/>
          </p:cNvSpPr>
          <p:nvPr>
            <p:ph type="title" hasCustomPrompt="1"/>
          </p:nvPr>
        </p:nvSpPr>
        <p:spPr>
          <a:xfrm>
            <a:off x="439923" y="320040"/>
            <a:ext cx="9811966"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17" name="Chart Placeholder 3"/>
          <p:cNvSpPr>
            <a:spLocks noGrp="1"/>
          </p:cNvSpPr>
          <p:nvPr>
            <p:ph type="chart" sz="quarter" idx="15"/>
          </p:nvPr>
        </p:nvSpPr>
        <p:spPr>
          <a:xfrm>
            <a:off x="439923" y="2261951"/>
            <a:ext cx="9811965" cy="4485333"/>
          </a:xfrm>
          <a:prstGeom prst="rect">
            <a:avLst/>
          </a:prstGeom>
        </p:spPr>
        <p:txBody>
          <a:bodyPr/>
          <a:lstStyle/>
          <a:p>
            <a:r>
              <a:rPr lang="fr-FR"/>
              <a:t>Cliquez sur l'icône pour ajouter un graphique</a:t>
            </a:r>
            <a:endParaRPr lang="en-GB" dirty="0"/>
          </a:p>
        </p:txBody>
      </p:sp>
      <p:sp>
        <p:nvSpPr>
          <p:cNvPr id="18" name="Text Placeholder 8"/>
          <p:cNvSpPr>
            <a:spLocks noGrp="1"/>
          </p:cNvSpPr>
          <p:nvPr>
            <p:ph type="body" sz="quarter" idx="18"/>
          </p:nvPr>
        </p:nvSpPr>
        <p:spPr>
          <a:xfrm>
            <a:off x="439923" y="1874171"/>
            <a:ext cx="9811965" cy="393733"/>
          </a:xfrm>
        </p:spPr>
        <p:txBody>
          <a:bodyPr/>
          <a:lstStyle/>
          <a:p>
            <a:pPr lvl="0"/>
            <a:r>
              <a:rPr lang="fr-FR" noProof="0"/>
              <a:t>Cliquez pour modifier les styles du texte du masque</a:t>
            </a:r>
          </a:p>
        </p:txBody>
      </p:sp>
      <p:sp>
        <p:nvSpPr>
          <p:cNvPr id="19" name="Text Placeholder 7"/>
          <p:cNvSpPr>
            <a:spLocks noGrp="1"/>
          </p:cNvSpPr>
          <p:nvPr>
            <p:ph type="body" sz="quarter" idx="23"/>
          </p:nvPr>
        </p:nvSpPr>
        <p:spPr>
          <a:xfrm>
            <a:off x="439923" y="6747285"/>
            <a:ext cx="9811966" cy="287414"/>
          </a:xfrm>
        </p:spPr>
        <p:txBody>
          <a:bodyPr>
            <a:normAutofit/>
          </a:bodyPr>
          <a:lstStyle>
            <a:lvl1pPr>
              <a:spcAft>
                <a:spcPts val="0"/>
              </a:spcAft>
              <a:defRPr sz="1160"/>
            </a:lvl1pPr>
          </a:lstStyle>
          <a:p>
            <a:pPr lvl="0"/>
            <a:r>
              <a:rPr lang="fr-FR"/>
              <a:t>Cliquez pour modifier les styles du texte du masque</a:t>
            </a:r>
          </a:p>
        </p:txBody>
      </p:sp>
      <p:sp>
        <p:nvSpPr>
          <p:cNvPr id="10" name="Date Placeholder 7">
            <a:extLst>
              <a:ext uri="{FF2B5EF4-FFF2-40B4-BE49-F238E27FC236}">
                <a16:creationId xmlns:a16="http://schemas.microsoft.com/office/drawing/2014/main" id="{2D380E8B-906B-4F04-BDAC-2BE1B2AA9DE6}"/>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1" name="Footer Placeholder 8">
            <a:extLst>
              <a:ext uri="{FF2B5EF4-FFF2-40B4-BE49-F238E27FC236}">
                <a16:creationId xmlns:a16="http://schemas.microsoft.com/office/drawing/2014/main" id="{77DBFAD8-437C-4021-A8B8-0A9881B2124A}"/>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2" name="Slide Number Placeholder 9">
            <a:extLst>
              <a:ext uri="{FF2B5EF4-FFF2-40B4-BE49-F238E27FC236}">
                <a16:creationId xmlns:a16="http://schemas.microsoft.com/office/drawing/2014/main" id="{4826019E-0AA6-4F8B-9D83-F94D4E09BC62}"/>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196020626"/>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3 chart">
    <p:spTree>
      <p:nvGrpSpPr>
        <p:cNvPr id="1" name=""/>
        <p:cNvGrpSpPr/>
        <p:nvPr/>
      </p:nvGrpSpPr>
      <p:grpSpPr>
        <a:xfrm>
          <a:off x="0" y="0"/>
          <a:ext cx="0" cy="0"/>
          <a:chOff x="0" y="0"/>
          <a:chExt cx="0" cy="0"/>
        </a:xfrm>
      </p:grpSpPr>
      <p:sp>
        <p:nvSpPr>
          <p:cNvPr id="15" name="Text Placeholder 8"/>
          <p:cNvSpPr>
            <a:spLocks noGrp="1"/>
          </p:cNvSpPr>
          <p:nvPr>
            <p:ph type="body" sz="quarter" idx="13" hasCustomPrompt="1"/>
          </p:nvPr>
        </p:nvSpPr>
        <p:spPr>
          <a:xfrm>
            <a:off x="439923" y="649224"/>
            <a:ext cx="9811966"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6" name="Title Placeholder 1"/>
          <p:cNvSpPr>
            <a:spLocks noGrp="1"/>
          </p:cNvSpPr>
          <p:nvPr>
            <p:ph type="title" hasCustomPrompt="1"/>
          </p:nvPr>
        </p:nvSpPr>
        <p:spPr>
          <a:xfrm>
            <a:off x="439923" y="320040"/>
            <a:ext cx="9811966"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17" name="Chart Placeholder 3"/>
          <p:cNvSpPr>
            <a:spLocks noGrp="1"/>
          </p:cNvSpPr>
          <p:nvPr>
            <p:ph type="chart" sz="quarter" idx="15"/>
          </p:nvPr>
        </p:nvSpPr>
        <p:spPr>
          <a:xfrm>
            <a:off x="439923" y="2261949"/>
            <a:ext cx="3112789" cy="4485334"/>
          </a:xfrm>
          <a:prstGeom prst="rect">
            <a:avLst/>
          </a:prstGeom>
        </p:spPr>
        <p:txBody>
          <a:bodyPr/>
          <a:lstStyle/>
          <a:p>
            <a:r>
              <a:rPr lang="fr-FR" noProof="0"/>
              <a:t>Cliquez sur l'icône pour ajouter un graphique</a:t>
            </a:r>
            <a:endParaRPr lang="en-US" noProof="0" dirty="0"/>
          </a:p>
        </p:txBody>
      </p:sp>
      <p:sp>
        <p:nvSpPr>
          <p:cNvPr id="18" name="Text Placeholder 8"/>
          <p:cNvSpPr>
            <a:spLocks noGrp="1"/>
          </p:cNvSpPr>
          <p:nvPr>
            <p:ph type="body" sz="quarter" idx="18"/>
          </p:nvPr>
        </p:nvSpPr>
        <p:spPr>
          <a:xfrm>
            <a:off x="439923" y="1835673"/>
            <a:ext cx="3124015" cy="432231"/>
          </a:xfrm>
        </p:spPr>
        <p:txBody>
          <a:bodyPr/>
          <a:lstStyle/>
          <a:p>
            <a:pPr lvl="0"/>
            <a:r>
              <a:rPr lang="fr-FR" noProof="0"/>
              <a:t>Cliquez pour modifier les styles du texte du masque</a:t>
            </a:r>
          </a:p>
        </p:txBody>
      </p:sp>
      <p:sp>
        <p:nvSpPr>
          <p:cNvPr id="7" name="Chart Placeholder 3"/>
          <p:cNvSpPr>
            <a:spLocks noGrp="1"/>
          </p:cNvSpPr>
          <p:nvPr>
            <p:ph type="chart" sz="quarter" idx="19"/>
          </p:nvPr>
        </p:nvSpPr>
        <p:spPr>
          <a:xfrm>
            <a:off x="3783519" y="2261949"/>
            <a:ext cx="3123370" cy="4485334"/>
          </a:xfrm>
          <a:prstGeom prst="rect">
            <a:avLst/>
          </a:prstGeom>
        </p:spPr>
        <p:txBody>
          <a:bodyPr/>
          <a:lstStyle/>
          <a:p>
            <a:r>
              <a:rPr lang="fr-FR" noProof="0"/>
              <a:t>Cliquez sur l'icône pour ajouter un graphique</a:t>
            </a:r>
            <a:endParaRPr lang="en-US" noProof="0" dirty="0"/>
          </a:p>
        </p:txBody>
      </p:sp>
      <p:sp>
        <p:nvSpPr>
          <p:cNvPr id="8" name="Text Placeholder 8"/>
          <p:cNvSpPr>
            <a:spLocks noGrp="1"/>
          </p:cNvSpPr>
          <p:nvPr>
            <p:ph type="body" sz="quarter" idx="20"/>
          </p:nvPr>
        </p:nvSpPr>
        <p:spPr>
          <a:xfrm>
            <a:off x="3783519" y="1835673"/>
            <a:ext cx="3123369" cy="432231"/>
          </a:xfrm>
        </p:spPr>
        <p:txBody>
          <a:bodyPr/>
          <a:lstStyle/>
          <a:p>
            <a:pPr lvl="0"/>
            <a:r>
              <a:rPr lang="fr-FR" noProof="0"/>
              <a:t>Cliquez pour modifier les styles du texte du masque</a:t>
            </a:r>
          </a:p>
        </p:txBody>
      </p:sp>
      <p:sp>
        <p:nvSpPr>
          <p:cNvPr id="9" name="Chart Placeholder 3"/>
          <p:cNvSpPr>
            <a:spLocks noGrp="1"/>
          </p:cNvSpPr>
          <p:nvPr>
            <p:ph type="chart" sz="quarter" idx="21"/>
          </p:nvPr>
        </p:nvSpPr>
        <p:spPr>
          <a:xfrm>
            <a:off x="7126469" y="2261949"/>
            <a:ext cx="3125420" cy="4485334"/>
          </a:xfrm>
          <a:prstGeom prst="rect">
            <a:avLst/>
          </a:prstGeom>
        </p:spPr>
        <p:txBody>
          <a:bodyPr/>
          <a:lstStyle/>
          <a:p>
            <a:r>
              <a:rPr lang="fr-FR" noProof="0"/>
              <a:t>Cliquez sur l'icône pour ajouter un graphique</a:t>
            </a:r>
            <a:endParaRPr lang="en-US" noProof="0" dirty="0"/>
          </a:p>
        </p:txBody>
      </p:sp>
      <p:sp>
        <p:nvSpPr>
          <p:cNvPr id="10" name="Text Placeholder 8"/>
          <p:cNvSpPr>
            <a:spLocks noGrp="1"/>
          </p:cNvSpPr>
          <p:nvPr>
            <p:ph type="body" sz="quarter" idx="22"/>
          </p:nvPr>
        </p:nvSpPr>
        <p:spPr>
          <a:xfrm>
            <a:off x="7126470" y="1828900"/>
            <a:ext cx="3125421" cy="439003"/>
          </a:xfrm>
        </p:spPr>
        <p:txBody>
          <a:bodyPr/>
          <a:lstStyle/>
          <a:p>
            <a:pPr lvl="0"/>
            <a:r>
              <a:rPr lang="fr-FR" noProof="0"/>
              <a:t>Cliquez pour modifier les styles du texte du masque</a:t>
            </a:r>
          </a:p>
        </p:txBody>
      </p:sp>
      <p:sp>
        <p:nvSpPr>
          <p:cNvPr id="12" name="Text Placeholder 7"/>
          <p:cNvSpPr>
            <a:spLocks noGrp="1"/>
          </p:cNvSpPr>
          <p:nvPr>
            <p:ph type="body" sz="quarter" idx="23"/>
          </p:nvPr>
        </p:nvSpPr>
        <p:spPr>
          <a:xfrm>
            <a:off x="439923" y="6747285"/>
            <a:ext cx="9791549" cy="287414"/>
          </a:xfrm>
        </p:spPr>
        <p:txBody>
          <a:bodyPr>
            <a:normAutofit/>
          </a:bodyPr>
          <a:lstStyle>
            <a:lvl1pPr>
              <a:spcAft>
                <a:spcPts val="0"/>
              </a:spcAft>
              <a:defRPr sz="1100"/>
            </a:lvl1pPr>
          </a:lstStyle>
          <a:p>
            <a:pPr lvl="0"/>
            <a:r>
              <a:rPr lang="fr-FR" noProof="0"/>
              <a:t>Cliquez pour modifier les styles du texte du masque</a:t>
            </a:r>
          </a:p>
        </p:txBody>
      </p:sp>
      <p:sp>
        <p:nvSpPr>
          <p:cNvPr id="19" name="Date Placeholder 7">
            <a:extLst>
              <a:ext uri="{FF2B5EF4-FFF2-40B4-BE49-F238E27FC236}">
                <a16:creationId xmlns:a16="http://schemas.microsoft.com/office/drawing/2014/main" id="{ED732CA7-E83C-49FA-9693-F3019398F7B0}"/>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20" name="Footer Placeholder 8">
            <a:extLst>
              <a:ext uri="{FF2B5EF4-FFF2-40B4-BE49-F238E27FC236}">
                <a16:creationId xmlns:a16="http://schemas.microsoft.com/office/drawing/2014/main" id="{EFF4014B-6BF7-4976-9C2E-E6D6B59FA378}"/>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21" name="Slide Number Placeholder 9">
            <a:extLst>
              <a:ext uri="{FF2B5EF4-FFF2-40B4-BE49-F238E27FC236}">
                <a16:creationId xmlns:a16="http://schemas.microsoft.com/office/drawing/2014/main" id="{3A9A2DF1-449A-48B3-9291-27DC0008BCD0}"/>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1375438216"/>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2 columns of text">
    <p:spTree>
      <p:nvGrpSpPr>
        <p:cNvPr id="1" name=""/>
        <p:cNvGrpSpPr/>
        <p:nvPr/>
      </p:nvGrpSpPr>
      <p:grpSpPr>
        <a:xfrm>
          <a:off x="0" y="0"/>
          <a:ext cx="0" cy="0"/>
          <a:chOff x="0" y="0"/>
          <a:chExt cx="0" cy="0"/>
        </a:xfrm>
      </p:grpSpPr>
      <p:sp>
        <p:nvSpPr>
          <p:cNvPr id="14" name="Title Placeholder 1"/>
          <p:cNvSpPr>
            <a:spLocks noGrp="1"/>
          </p:cNvSpPr>
          <p:nvPr>
            <p:ph type="title" hasCustomPrompt="1"/>
          </p:nvPr>
        </p:nvSpPr>
        <p:spPr>
          <a:xfrm>
            <a:off x="439923" y="320040"/>
            <a:ext cx="9824216"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9" name="Text Placeholder 8"/>
          <p:cNvSpPr>
            <a:spLocks noGrp="1"/>
          </p:cNvSpPr>
          <p:nvPr>
            <p:ph type="body" sz="quarter" idx="13" hasCustomPrompt="1"/>
          </p:nvPr>
        </p:nvSpPr>
        <p:spPr>
          <a:xfrm>
            <a:off x="439923" y="649224"/>
            <a:ext cx="9824216"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3" name="Content Placeholder 3"/>
          <p:cNvSpPr>
            <a:spLocks noGrp="1"/>
          </p:cNvSpPr>
          <p:nvPr>
            <p:ph sz="quarter" idx="10"/>
          </p:nvPr>
        </p:nvSpPr>
        <p:spPr>
          <a:xfrm>
            <a:off x="439923" y="1835673"/>
            <a:ext cx="4652744" cy="5199025"/>
          </a:xfrm>
          <a:prstGeom prst="rect">
            <a:avLst/>
          </a:prstGeom>
        </p:spPr>
        <p:txBody>
          <a:bodyPr/>
          <a:lstStyle>
            <a:lvl1pPr>
              <a:tabLst>
                <a:tab pos="6482234" algn="r"/>
              </a:tabLst>
              <a:defRPr/>
            </a:lvl1pPr>
            <a:lvl2pPr>
              <a:tabLst>
                <a:tab pos="6482234" algn="r"/>
              </a:tabLst>
              <a:defRPr/>
            </a:lvl2pPr>
            <a:lvl3pPr>
              <a:tabLst>
                <a:tab pos="6482234" algn="r"/>
              </a:tabLst>
              <a:defRPr/>
            </a:lvl3pPr>
            <a:lvl4pPr>
              <a:tabLst>
                <a:tab pos="6482234" algn="r"/>
              </a:tabLst>
              <a:defRPr/>
            </a:lvl4pPr>
            <a:lvl5pPr>
              <a:tabLst>
                <a:tab pos="6482234" algn="r"/>
              </a:tabLst>
              <a:defRPr baseline="0"/>
            </a:lvl5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5" name="Content Placeholder 3"/>
          <p:cNvSpPr>
            <a:spLocks noGrp="1"/>
          </p:cNvSpPr>
          <p:nvPr>
            <p:ph sz="quarter" idx="20"/>
          </p:nvPr>
        </p:nvSpPr>
        <p:spPr>
          <a:xfrm>
            <a:off x="5596311" y="1835673"/>
            <a:ext cx="4667830" cy="5199025"/>
          </a:xfrm>
          <a:prstGeom prst="rect">
            <a:avLst/>
          </a:prstGeom>
        </p:spPr>
        <p:txBody>
          <a:bodyPr/>
          <a:lstStyle>
            <a:lvl1pPr>
              <a:tabLst>
                <a:tab pos="6482234" algn="r"/>
              </a:tabLst>
              <a:defRPr/>
            </a:lvl1pPr>
            <a:lvl2pPr>
              <a:tabLst>
                <a:tab pos="6482234" algn="r"/>
              </a:tabLst>
              <a:defRPr/>
            </a:lvl2pPr>
            <a:lvl3pPr>
              <a:tabLst>
                <a:tab pos="6482234" algn="r"/>
              </a:tabLst>
              <a:defRPr/>
            </a:lvl3pPr>
            <a:lvl4pPr>
              <a:tabLst>
                <a:tab pos="6482234" algn="r"/>
              </a:tabLst>
              <a:defRPr/>
            </a:lvl4pPr>
            <a:lvl5pPr>
              <a:tabLst>
                <a:tab pos="6482234" algn="r"/>
              </a:tabLst>
              <a:defRPr baseline="0"/>
            </a:lvl5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0" name="Date Placeholder 7">
            <a:extLst>
              <a:ext uri="{FF2B5EF4-FFF2-40B4-BE49-F238E27FC236}">
                <a16:creationId xmlns:a16="http://schemas.microsoft.com/office/drawing/2014/main" id="{97A56A03-0E75-4282-B35F-958ACA872FBE}"/>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1" name="Footer Placeholder 8">
            <a:extLst>
              <a:ext uri="{FF2B5EF4-FFF2-40B4-BE49-F238E27FC236}">
                <a16:creationId xmlns:a16="http://schemas.microsoft.com/office/drawing/2014/main" id="{94296A86-662C-4F5F-B73C-2792A815431A}"/>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2" name="Slide Number Placeholder 9">
            <a:extLst>
              <a:ext uri="{FF2B5EF4-FFF2-40B4-BE49-F238E27FC236}">
                <a16:creationId xmlns:a16="http://schemas.microsoft.com/office/drawing/2014/main" id="{54A13BCF-961A-4773-B60D-77CB408DD3AE}"/>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17185352"/>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2 columns - large">
    <p:spTree>
      <p:nvGrpSpPr>
        <p:cNvPr id="1" name=""/>
        <p:cNvGrpSpPr/>
        <p:nvPr/>
      </p:nvGrpSpPr>
      <p:grpSpPr>
        <a:xfrm>
          <a:off x="0" y="0"/>
          <a:ext cx="0" cy="0"/>
          <a:chOff x="0" y="0"/>
          <a:chExt cx="0" cy="0"/>
        </a:xfrm>
      </p:grpSpPr>
      <p:sp>
        <p:nvSpPr>
          <p:cNvPr id="7" name="Text Placeholder 8"/>
          <p:cNvSpPr>
            <a:spLocks noGrp="1"/>
          </p:cNvSpPr>
          <p:nvPr>
            <p:ph type="body" sz="quarter" idx="13" hasCustomPrompt="1"/>
          </p:nvPr>
        </p:nvSpPr>
        <p:spPr>
          <a:xfrm>
            <a:off x="439923" y="649224"/>
            <a:ext cx="9811966"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8" name="Title Placeholder 1"/>
          <p:cNvSpPr>
            <a:spLocks noGrp="1"/>
          </p:cNvSpPr>
          <p:nvPr>
            <p:ph type="title" hasCustomPrompt="1"/>
          </p:nvPr>
        </p:nvSpPr>
        <p:spPr>
          <a:xfrm>
            <a:off x="439923" y="320040"/>
            <a:ext cx="9811966"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11" name="Content Placeholder 3"/>
          <p:cNvSpPr>
            <a:spLocks noGrp="1"/>
          </p:cNvSpPr>
          <p:nvPr>
            <p:ph sz="quarter" idx="10"/>
          </p:nvPr>
        </p:nvSpPr>
        <p:spPr>
          <a:xfrm>
            <a:off x="439923" y="1835673"/>
            <a:ext cx="4652745" cy="5199025"/>
          </a:xfrm>
          <a:prstGeom prst="rect">
            <a:avLst/>
          </a:prstGeom>
        </p:spPr>
        <p:txBody>
          <a:bodyPr>
            <a:normAutofit/>
          </a:bodyPr>
          <a:lstStyle>
            <a:lvl1pPr>
              <a:tabLst>
                <a:tab pos="6482234" algn="r"/>
              </a:tabLst>
              <a:defRPr sz="1600"/>
            </a:lvl1pPr>
            <a:lvl2pPr>
              <a:tabLst>
                <a:tab pos="6482234" algn="r"/>
              </a:tabLst>
              <a:defRPr sz="1600"/>
            </a:lvl2pPr>
            <a:lvl3pPr>
              <a:tabLst>
                <a:tab pos="6482234" algn="r"/>
              </a:tabLst>
              <a:defRPr sz="1600"/>
            </a:lvl3pPr>
            <a:lvl4pPr>
              <a:tabLst>
                <a:tab pos="6482234" algn="r"/>
              </a:tabLst>
              <a:defRPr sz="1600"/>
            </a:lvl4pPr>
            <a:lvl5pPr>
              <a:tabLst>
                <a:tab pos="6482234" algn="r"/>
              </a:tabLst>
              <a:defRPr sz="1600" baseline="0"/>
            </a:lvl5pPr>
            <a:lvl6pPr>
              <a:defRPr sz="2062"/>
            </a:lvl6pPr>
            <a:lvl7pPr>
              <a:defRPr sz="2062"/>
            </a:lvl7pPr>
            <a:lvl8pPr>
              <a:defRPr sz="2062"/>
            </a:lvl8pPr>
            <a:lvl9pPr>
              <a:defRPr sz="2062"/>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3" name="Content Placeholder 3"/>
          <p:cNvSpPr>
            <a:spLocks noGrp="1"/>
          </p:cNvSpPr>
          <p:nvPr>
            <p:ph sz="quarter" idx="20"/>
          </p:nvPr>
        </p:nvSpPr>
        <p:spPr>
          <a:xfrm>
            <a:off x="5598469" y="1835673"/>
            <a:ext cx="4653421" cy="5199025"/>
          </a:xfrm>
          <a:prstGeom prst="rect">
            <a:avLst/>
          </a:prstGeom>
        </p:spPr>
        <p:txBody>
          <a:bodyPr>
            <a:normAutofit/>
          </a:bodyPr>
          <a:lstStyle>
            <a:lvl1pPr>
              <a:tabLst>
                <a:tab pos="6482234" algn="r"/>
              </a:tabLst>
              <a:defRPr sz="1600"/>
            </a:lvl1pPr>
            <a:lvl2pPr>
              <a:tabLst>
                <a:tab pos="6482234" algn="r"/>
              </a:tabLst>
              <a:defRPr sz="1600"/>
            </a:lvl2pPr>
            <a:lvl3pPr>
              <a:tabLst>
                <a:tab pos="6482234" algn="r"/>
              </a:tabLst>
              <a:defRPr sz="1600"/>
            </a:lvl3pPr>
            <a:lvl4pPr>
              <a:tabLst>
                <a:tab pos="6482234" algn="r"/>
              </a:tabLst>
              <a:defRPr sz="1600"/>
            </a:lvl4pPr>
            <a:lvl5pPr>
              <a:tabLst>
                <a:tab pos="6482234" algn="r"/>
              </a:tabLst>
              <a:defRPr sz="1600" baseline="0"/>
            </a:lvl5pPr>
            <a:lvl6pPr>
              <a:defRPr sz="2062"/>
            </a:lvl6pPr>
            <a:lvl7pPr>
              <a:defRPr sz="2062"/>
            </a:lvl7pPr>
            <a:lvl8pPr>
              <a:defRPr sz="2062"/>
            </a:lvl8pPr>
            <a:lvl9pPr>
              <a:defRPr sz="2062"/>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2" name="Date Placeholder 7">
            <a:extLst>
              <a:ext uri="{FF2B5EF4-FFF2-40B4-BE49-F238E27FC236}">
                <a16:creationId xmlns:a16="http://schemas.microsoft.com/office/drawing/2014/main" id="{55684825-8195-4496-9A16-446AFCBD2E4A}"/>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4" name="Footer Placeholder 8">
            <a:extLst>
              <a:ext uri="{FF2B5EF4-FFF2-40B4-BE49-F238E27FC236}">
                <a16:creationId xmlns:a16="http://schemas.microsoft.com/office/drawing/2014/main" id="{1EF54C9F-9501-41BF-94B0-B2CA0260F274}"/>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5" name="Slide Number Placeholder 9">
            <a:extLst>
              <a:ext uri="{FF2B5EF4-FFF2-40B4-BE49-F238E27FC236}">
                <a16:creationId xmlns:a16="http://schemas.microsoft.com/office/drawing/2014/main" id="{BBC657A0-88BB-485F-9FB8-367FB5122B29}"/>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926609008"/>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ext and chart">
    <p:spTree>
      <p:nvGrpSpPr>
        <p:cNvPr id="1" name=""/>
        <p:cNvGrpSpPr/>
        <p:nvPr/>
      </p:nvGrpSpPr>
      <p:grpSpPr>
        <a:xfrm>
          <a:off x="0" y="0"/>
          <a:ext cx="0" cy="0"/>
          <a:chOff x="0" y="0"/>
          <a:chExt cx="0" cy="0"/>
        </a:xfrm>
      </p:grpSpPr>
      <p:sp>
        <p:nvSpPr>
          <p:cNvPr id="10" name="Content Placeholder 3"/>
          <p:cNvSpPr>
            <a:spLocks noGrp="1"/>
          </p:cNvSpPr>
          <p:nvPr>
            <p:ph sz="quarter" idx="10"/>
          </p:nvPr>
        </p:nvSpPr>
        <p:spPr>
          <a:xfrm>
            <a:off x="439923" y="1835673"/>
            <a:ext cx="4696229" cy="4911612"/>
          </a:xfrm>
          <a:prstGeom prst="rect">
            <a:avLst/>
          </a:prstGeom>
        </p:spPr>
        <p:txBody>
          <a:bodyPr/>
          <a:lstStyle>
            <a:lvl1pPr>
              <a:tabLst>
                <a:tab pos="6482234" algn="r"/>
              </a:tabLst>
              <a:defRPr/>
            </a:lvl1pPr>
            <a:lvl2pPr>
              <a:tabLst>
                <a:tab pos="6482234" algn="r"/>
              </a:tabLst>
              <a:defRPr/>
            </a:lvl2pPr>
            <a:lvl3pPr>
              <a:tabLst>
                <a:tab pos="6482234" algn="r"/>
              </a:tabLst>
              <a:defRPr/>
            </a:lvl3pPr>
            <a:lvl4pPr>
              <a:tabLst>
                <a:tab pos="6482234" algn="r"/>
              </a:tabLst>
              <a:defRPr/>
            </a:lvl4pPr>
            <a:lvl5pPr>
              <a:tabLst>
                <a:tab pos="6482234" algn="r"/>
              </a:tabLst>
              <a:defRPr baseline="0"/>
            </a:lvl5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3" name="Chart Placeholder 2"/>
          <p:cNvSpPr>
            <a:spLocks noGrp="1"/>
          </p:cNvSpPr>
          <p:nvPr>
            <p:ph type="chart" sz="quarter" idx="21"/>
          </p:nvPr>
        </p:nvSpPr>
        <p:spPr>
          <a:xfrm>
            <a:off x="5560956" y="2342433"/>
            <a:ext cx="4690935" cy="4404850"/>
          </a:xfrm>
        </p:spPr>
        <p:txBody>
          <a:bodyPr/>
          <a:lstStyle/>
          <a:p>
            <a:r>
              <a:rPr lang="fr-FR" noProof="0"/>
              <a:t>Cliquez sur l'icône pour ajouter un graphique</a:t>
            </a:r>
            <a:endParaRPr lang="en-US" noProof="0" dirty="0"/>
          </a:p>
        </p:txBody>
      </p:sp>
      <p:sp>
        <p:nvSpPr>
          <p:cNvPr id="6" name="Text Placeholder 5"/>
          <p:cNvSpPr>
            <a:spLocks noGrp="1"/>
          </p:cNvSpPr>
          <p:nvPr>
            <p:ph type="body" sz="quarter" idx="22"/>
          </p:nvPr>
        </p:nvSpPr>
        <p:spPr>
          <a:xfrm>
            <a:off x="5560956" y="1835672"/>
            <a:ext cx="4690935" cy="463730"/>
          </a:xfrm>
        </p:spPr>
        <p:txBody>
          <a:bodyPr/>
          <a:lstStyle/>
          <a:p>
            <a:pPr lvl="0"/>
            <a:r>
              <a:rPr lang="fr-FR" noProof="0"/>
              <a:t>Cliquez pour modifier les styles du texte du masque</a:t>
            </a:r>
          </a:p>
        </p:txBody>
      </p:sp>
      <p:sp>
        <p:nvSpPr>
          <p:cNvPr id="11" name="Text Placeholder 8"/>
          <p:cNvSpPr>
            <a:spLocks noGrp="1"/>
          </p:cNvSpPr>
          <p:nvPr>
            <p:ph type="body" sz="quarter" idx="13" hasCustomPrompt="1"/>
          </p:nvPr>
        </p:nvSpPr>
        <p:spPr>
          <a:xfrm>
            <a:off x="439923" y="649224"/>
            <a:ext cx="9811966"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3" name="Title Placeholder 1"/>
          <p:cNvSpPr>
            <a:spLocks noGrp="1"/>
          </p:cNvSpPr>
          <p:nvPr>
            <p:ph type="title" hasCustomPrompt="1"/>
          </p:nvPr>
        </p:nvSpPr>
        <p:spPr>
          <a:xfrm>
            <a:off x="439923" y="320040"/>
            <a:ext cx="9811966"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15" name="Text Placeholder 7"/>
          <p:cNvSpPr>
            <a:spLocks noGrp="1"/>
          </p:cNvSpPr>
          <p:nvPr>
            <p:ph type="body" sz="quarter" idx="23"/>
          </p:nvPr>
        </p:nvSpPr>
        <p:spPr>
          <a:xfrm>
            <a:off x="439923" y="6747285"/>
            <a:ext cx="9811966" cy="287414"/>
          </a:xfrm>
        </p:spPr>
        <p:txBody>
          <a:bodyPr>
            <a:normAutofit/>
          </a:bodyPr>
          <a:lstStyle>
            <a:lvl1pPr>
              <a:spcAft>
                <a:spcPts val="0"/>
              </a:spcAft>
              <a:defRPr sz="1100"/>
            </a:lvl1pPr>
          </a:lstStyle>
          <a:p>
            <a:pPr lvl="0"/>
            <a:r>
              <a:rPr lang="fr-FR"/>
              <a:t>Cliquez pour modifier les styles du texte du masque</a:t>
            </a:r>
          </a:p>
        </p:txBody>
      </p:sp>
      <p:sp>
        <p:nvSpPr>
          <p:cNvPr id="14" name="Date Placeholder 7">
            <a:extLst>
              <a:ext uri="{FF2B5EF4-FFF2-40B4-BE49-F238E27FC236}">
                <a16:creationId xmlns:a16="http://schemas.microsoft.com/office/drawing/2014/main" id="{0B054244-B15E-4D52-894F-DF588179C643}"/>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6" name="Footer Placeholder 8">
            <a:extLst>
              <a:ext uri="{FF2B5EF4-FFF2-40B4-BE49-F238E27FC236}">
                <a16:creationId xmlns:a16="http://schemas.microsoft.com/office/drawing/2014/main" id="{C8407D95-089C-4125-A3EC-446E01AEE7F4}"/>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7" name="Slide Number Placeholder 9">
            <a:extLst>
              <a:ext uri="{FF2B5EF4-FFF2-40B4-BE49-F238E27FC236}">
                <a16:creationId xmlns:a16="http://schemas.microsoft.com/office/drawing/2014/main" id="{28EEB498-78F1-40A4-A677-3143EF7E73FD}"/>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4082534187"/>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2 chart">
    <p:spTree>
      <p:nvGrpSpPr>
        <p:cNvPr id="1" name=""/>
        <p:cNvGrpSpPr/>
        <p:nvPr/>
      </p:nvGrpSpPr>
      <p:grpSpPr>
        <a:xfrm>
          <a:off x="0" y="0"/>
          <a:ext cx="0" cy="0"/>
          <a:chOff x="0" y="0"/>
          <a:chExt cx="0" cy="0"/>
        </a:xfrm>
      </p:grpSpPr>
      <p:sp>
        <p:nvSpPr>
          <p:cNvPr id="3" name="Chart Placeholder 2"/>
          <p:cNvSpPr>
            <a:spLocks noGrp="1"/>
          </p:cNvSpPr>
          <p:nvPr>
            <p:ph type="chart" sz="quarter" idx="21"/>
          </p:nvPr>
        </p:nvSpPr>
        <p:spPr>
          <a:xfrm>
            <a:off x="5560953" y="2342433"/>
            <a:ext cx="4690936" cy="4404850"/>
          </a:xfrm>
        </p:spPr>
        <p:txBody>
          <a:bodyPr/>
          <a:lstStyle/>
          <a:p>
            <a:r>
              <a:rPr lang="fr-FR"/>
              <a:t>Cliquez sur l'icône pour ajouter un graphique</a:t>
            </a:r>
            <a:endParaRPr lang="en-GB" dirty="0"/>
          </a:p>
        </p:txBody>
      </p:sp>
      <p:sp>
        <p:nvSpPr>
          <p:cNvPr id="6" name="Text Placeholder 5"/>
          <p:cNvSpPr>
            <a:spLocks noGrp="1"/>
          </p:cNvSpPr>
          <p:nvPr>
            <p:ph type="body" sz="quarter" idx="22"/>
          </p:nvPr>
        </p:nvSpPr>
        <p:spPr>
          <a:xfrm>
            <a:off x="5560955" y="1835672"/>
            <a:ext cx="4690936" cy="463730"/>
          </a:xfrm>
        </p:spPr>
        <p:txBody>
          <a:bodyPr/>
          <a:lstStyle/>
          <a:p>
            <a:pPr lvl="0"/>
            <a:r>
              <a:rPr lang="fr-FR" noProof="0"/>
              <a:t>Cliquez pour modifier les styles du texte du masque</a:t>
            </a:r>
          </a:p>
        </p:txBody>
      </p:sp>
      <p:sp>
        <p:nvSpPr>
          <p:cNvPr id="11" name="Text Placeholder 8"/>
          <p:cNvSpPr>
            <a:spLocks noGrp="1"/>
          </p:cNvSpPr>
          <p:nvPr>
            <p:ph type="body" sz="quarter" idx="13" hasCustomPrompt="1"/>
          </p:nvPr>
        </p:nvSpPr>
        <p:spPr>
          <a:xfrm>
            <a:off x="439923" y="649224"/>
            <a:ext cx="9811966"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3" name="Title Placeholder 1"/>
          <p:cNvSpPr>
            <a:spLocks noGrp="1"/>
          </p:cNvSpPr>
          <p:nvPr>
            <p:ph type="title" hasCustomPrompt="1"/>
          </p:nvPr>
        </p:nvSpPr>
        <p:spPr>
          <a:xfrm>
            <a:off x="439923" y="320040"/>
            <a:ext cx="9811966"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15" name="Text Placeholder 7"/>
          <p:cNvSpPr>
            <a:spLocks noGrp="1"/>
          </p:cNvSpPr>
          <p:nvPr>
            <p:ph type="body" sz="quarter" idx="23"/>
          </p:nvPr>
        </p:nvSpPr>
        <p:spPr>
          <a:xfrm>
            <a:off x="439923" y="6747285"/>
            <a:ext cx="9791549" cy="287414"/>
          </a:xfrm>
        </p:spPr>
        <p:txBody>
          <a:bodyPr>
            <a:normAutofit/>
          </a:bodyPr>
          <a:lstStyle>
            <a:lvl1pPr>
              <a:spcAft>
                <a:spcPts val="0"/>
              </a:spcAft>
              <a:defRPr sz="1100"/>
            </a:lvl1pPr>
          </a:lstStyle>
          <a:p>
            <a:pPr lvl="0"/>
            <a:r>
              <a:rPr lang="fr-FR"/>
              <a:t>Cliquez pour modifier les styles du texte du masque</a:t>
            </a:r>
          </a:p>
        </p:txBody>
      </p:sp>
      <p:sp>
        <p:nvSpPr>
          <p:cNvPr id="9" name="Chart Placeholder 2"/>
          <p:cNvSpPr>
            <a:spLocks noGrp="1"/>
          </p:cNvSpPr>
          <p:nvPr>
            <p:ph type="chart" sz="quarter" idx="24"/>
          </p:nvPr>
        </p:nvSpPr>
        <p:spPr>
          <a:xfrm>
            <a:off x="439923" y="2342433"/>
            <a:ext cx="4682108" cy="4404850"/>
          </a:xfrm>
        </p:spPr>
        <p:txBody>
          <a:bodyPr/>
          <a:lstStyle/>
          <a:p>
            <a:r>
              <a:rPr lang="fr-FR"/>
              <a:t>Cliquez sur l'icône pour ajouter un graphique</a:t>
            </a:r>
            <a:endParaRPr lang="en-GB" dirty="0"/>
          </a:p>
        </p:txBody>
      </p:sp>
      <p:sp>
        <p:nvSpPr>
          <p:cNvPr id="12" name="Text Placeholder 5"/>
          <p:cNvSpPr>
            <a:spLocks noGrp="1"/>
          </p:cNvSpPr>
          <p:nvPr>
            <p:ph type="body" sz="quarter" idx="25"/>
          </p:nvPr>
        </p:nvSpPr>
        <p:spPr>
          <a:xfrm>
            <a:off x="439923" y="1835672"/>
            <a:ext cx="4682109" cy="463730"/>
          </a:xfrm>
        </p:spPr>
        <p:txBody>
          <a:bodyPr/>
          <a:lstStyle/>
          <a:p>
            <a:pPr lvl="0"/>
            <a:r>
              <a:rPr lang="fr-FR" noProof="0"/>
              <a:t>Cliquez pour modifier les styles du texte du masque</a:t>
            </a:r>
          </a:p>
        </p:txBody>
      </p:sp>
      <p:sp>
        <p:nvSpPr>
          <p:cNvPr id="17" name="Date Placeholder 7">
            <a:extLst>
              <a:ext uri="{FF2B5EF4-FFF2-40B4-BE49-F238E27FC236}">
                <a16:creationId xmlns:a16="http://schemas.microsoft.com/office/drawing/2014/main" id="{95AF6FF6-C08E-451B-819E-48462A4583D7}"/>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8" name="Footer Placeholder 8">
            <a:extLst>
              <a:ext uri="{FF2B5EF4-FFF2-40B4-BE49-F238E27FC236}">
                <a16:creationId xmlns:a16="http://schemas.microsoft.com/office/drawing/2014/main" id="{CBAE5FD5-2F5D-438E-BC70-DAC282B9DA3A}"/>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9" name="Slide Number Placeholder 9">
            <a:extLst>
              <a:ext uri="{FF2B5EF4-FFF2-40B4-BE49-F238E27FC236}">
                <a16:creationId xmlns:a16="http://schemas.microsoft.com/office/drawing/2014/main" id="{99AC8E73-FD21-4684-AABF-F6910E69998F}"/>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748244705"/>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2 column content">
    <p:spTree>
      <p:nvGrpSpPr>
        <p:cNvPr id="1" name=""/>
        <p:cNvGrpSpPr/>
        <p:nvPr/>
      </p:nvGrpSpPr>
      <p:grpSpPr>
        <a:xfrm>
          <a:off x="0" y="0"/>
          <a:ext cx="0" cy="0"/>
          <a:chOff x="0" y="0"/>
          <a:chExt cx="0" cy="0"/>
        </a:xfrm>
      </p:grpSpPr>
      <p:sp>
        <p:nvSpPr>
          <p:cNvPr id="7" name="Title Placeholder 1"/>
          <p:cNvSpPr>
            <a:spLocks noGrp="1"/>
          </p:cNvSpPr>
          <p:nvPr>
            <p:ph type="title" hasCustomPrompt="1"/>
          </p:nvPr>
        </p:nvSpPr>
        <p:spPr>
          <a:xfrm>
            <a:off x="439923" y="320040"/>
            <a:ext cx="9811965"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6" name="Content Placeholder 3"/>
          <p:cNvSpPr>
            <a:spLocks noGrp="1"/>
          </p:cNvSpPr>
          <p:nvPr>
            <p:ph sz="quarter" idx="10"/>
          </p:nvPr>
        </p:nvSpPr>
        <p:spPr>
          <a:xfrm>
            <a:off x="439923" y="1835673"/>
            <a:ext cx="3886531" cy="5199027"/>
          </a:xfrm>
          <a:prstGeom prst="rect">
            <a:avLst/>
          </a:prstGeom>
        </p:spPr>
        <p:txBody>
          <a:bodyPr/>
          <a:lstStyle>
            <a:lvl1pPr>
              <a:tabLst>
                <a:tab pos="6482234" algn="r"/>
              </a:tabLst>
              <a:defRPr/>
            </a:lvl1pPr>
            <a:lvl2pPr>
              <a:tabLst>
                <a:tab pos="6482234" algn="r"/>
              </a:tabLst>
              <a:defRPr/>
            </a:lvl2pPr>
            <a:lvl3pPr>
              <a:tabLst>
                <a:tab pos="6482234" algn="r"/>
              </a:tabLst>
              <a:defRPr/>
            </a:lvl3pPr>
            <a:lvl4pPr>
              <a:tabLst>
                <a:tab pos="6482234" algn="r"/>
              </a:tabLst>
              <a:defRPr/>
            </a:lvl4pPr>
            <a:lvl5pPr>
              <a:tabLst>
                <a:tab pos="6482234" algn="r"/>
              </a:tabLst>
              <a:defRPr baseline="0"/>
            </a:lvl5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8" name="Content Placeholder 3"/>
          <p:cNvSpPr>
            <a:spLocks noGrp="1"/>
          </p:cNvSpPr>
          <p:nvPr>
            <p:ph sz="quarter" idx="16"/>
          </p:nvPr>
        </p:nvSpPr>
        <p:spPr>
          <a:xfrm>
            <a:off x="4779701" y="1874171"/>
            <a:ext cx="5472188" cy="5160528"/>
          </a:xfrm>
          <a:prstGeom prst="rect">
            <a:avLst/>
          </a:prstGeom>
        </p:spPr>
        <p:txBody>
          <a:bodyPr/>
          <a:lstStyle>
            <a:lvl1pPr>
              <a:tabLst>
                <a:tab pos="6482234" algn="r"/>
              </a:tabLst>
              <a:defRPr/>
            </a:lvl1pPr>
            <a:lvl2pPr>
              <a:tabLst>
                <a:tab pos="6482234" algn="r"/>
              </a:tabLst>
              <a:defRPr/>
            </a:lvl2pPr>
            <a:lvl3pPr>
              <a:tabLst>
                <a:tab pos="6482234" algn="r"/>
              </a:tabLst>
              <a:defRPr/>
            </a:lvl3pPr>
            <a:lvl4pPr>
              <a:tabLst>
                <a:tab pos="6482234" algn="r"/>
              </a:tabLst>
              <a:defRPr/>
            </a:lvl4pPr>
            <a:lvl5pPr>
              <a:tabLst>
                <a:tab pos="6482234" algn="r"/>
              </a:tabLst>
              <a:defRPr baseline="0"/>
            </a:lvl5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9" name="Text Placeholder 8"/>
          <p:cNvSpPr>
            <a:spLocks noGrp="1"/>
          </p:cNvSpPr>
          <p:nvPr>
            <p:ph type="body" sz="quarter" idx="13" hasCustomPrompt="1"/>
          </p:nvPr>
        </p:nvSpPr>
        <p:spPr>
          <a:xfrm>
            <a:off x="439923" y="649224"/>
            <a:ext cx="9811966"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3" name="Date Placeholder 7">
            <a:extLst>
              <a:ext uri="{FF2B5EF4-FFF2-40B4-BE49-F238E27FC236}">
                <a16:creationId xmlns:a16="http://schemas.microsoft.com/office/drawing/2014/main" id="{F14FEB2A-8432-413A-A456-6CDA5525A182}"/>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4" name="Footer Placeholder 8">
            <a:extLst>
              <a:ext uri="{FF2B5EF4-FFF2-40B4-BE49-F238E27FC236}">
                <a16:creationId xmlns:a16="http://schemas.microsoft.com/office/drawing/2014/main" id="{11C7FD25-3A1F-4600-90F6-984420B26974}"/>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5" name="Slide Number Placeholder 9">
            <a:extLst>
              <a:ext uri="{FF2B5EF4-FFF2-40B4-BE49-F238E27FC236}">
                <a16:creationId xmlns:a16="http://schemas.microsoft.com/office/drawing/2014/main" id="{0D35987E-2542-47A0-BF29-D70712E4725F}"/>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755198070"/>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2 content with quote ">
    <p:spTree>
      <p:nvGrpSpPr>
        <p:cNvPr id="1" name=""/>
        <p:cNvGrpSpPr/>
        <p:nvPr/>
      </p:nvGrpSpPr>
      <p:grpSpPr>
        <a:xfrm>
          <a:off x="0" y="0"/>
          <a:ext cx="0" cy="0"/>
          <a:chOff x="0" y="0"/>
          <a:chExt cx="0" cy="0"/>
        </a:xfrm>
      </p:grpSpPr>
      <p:sp>
        <p:nvSpPr>
          <p:cNvPr id="7" name="Title Placeholder 1"/>
          <p:cNvSpPr>
            <a:spLocks noGrp="1"/>
          </p:cNvSpPr>
          <p:nvPr>
            <p:ph type="title" hasCustomPrompt="1"/>
          </p:nvPr>
        </p:nvSpPr>
        <p:spPr>
          <a:xfrm>
            <a:off x="439923" y="320040"/>
            <a:ext cx="9811966"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6" name="Content Placeholder 3"/>
          <p:cNvSpPr>
            <a:spLocks noGrp="1"/>
          </p:cNvSpPr>
          <p:nvPr>
            <p:ph sz="quarter" idx="10"/>
          </p:nvPr>
        </p:nvSpPr>
        <p:spPr>
          <a:xfrm>
            <a:off x="6645448" y="1828388"/>
            <a:ext cx="3606442" cy="5206312"/>
          </a:xfrm>
          <a:prstGeom prst="rect">
            <a:avLst/>
          </a:prstGeom>
        </p:spPr>
        <p:txBody>
          <a:bodyPr>
            <a:normAutofit/>
          </a:bodyPr>
          <a:lstStyle>
            <a:lvl1pPr>
              <a:tabLst>
                <a:tab pos="6482234" algn="r"/>
              </a:tabLst>
              <a:defRPr sz="2100">
                <a:solidFill>
                  <a:schemeClr val="accent3"/>
                </a:solidFill>
              </a:defRPr>
            </a:lvl1pPr>
            <a:lvl2pPr>
              <a:tabLst>
                <a:tab pos="6482234" algn="r"/>
              </a:tabLst>
              <a:defRPr/>
            </a:lvl2pPr>
            <a:lvl3pPr>
              <a:tabLst>
                <a:tab pos="6482234" algn="r"/>
              </a:tabLst>
              <a:defRPr/>
            </a:lvl3pPr>
            <a:lvl4pPr>
              <a:tabLst>
                <a:tab pos="6482234" algn="r"/>
              </a:tabLst>
              <a:defRPr/>
            </a:lvl4pPr>
            <a:lvl5pPr>
              <a:tabLst>
                <a:tab pos="6482234" algn="r"/>
              </a:tabLst>
              <a:defRPr baseline="0"/>
            </a:lvl5pPr>
          </a:lstStyle>
          <a:p>
            <a:pPr lvl="0"/>
            <a:r>
              <a:rPr lang="fr-FR" noProof="0"/>
              <a:t>Cliquez pour modifier les styles du texte du masque</a:t>
            </a:r>
          </a:p>
        </p:txBody>
      </p:sp>
      <p:sp>
        <p:nvSpPr>
          <p:cNvPr id="8" name="Content Placeholder 3"/>
          <p:cNvSpPr>
            <a:spLocks noGrp="1"/>
          </p:cNvSpPr>
          <p:nvPr>
            <p:ph sz="quarter" idx="16"/>
          </p:nvPr>
        </p:nvSpPr>
        <p:spPr>
          <a:xfrm>
            <a:off x="439923" y="1835672"/>
            <a:ext cx="5705762" cy="5199026"/>
          </a:xfrm>
          <a:prstGeom prst="rect">
            <a:avLst/>
          </a:prstGeom>
        </p:spPr>
        <p:txBody>
          <a:bodyPr/>
          <a:lstStyle>
            <a:lvl1pPr>
              <a:tabLst>
                <a:tab pos="6482234" algn="r"/>
              </a:tabLst>
              <a:defRPr/>
            </a:lvl1pPr>
            <a:lvl2pPr>
              <a:tabLst>
                <a:tab pos="6482234" algn="r"/>
              </a:tabLst>
              <a:defRPr/>
            </a:lvl2pPr>
            <a:lvl3pPr>
              <a:tabLst>
                <a:tab pos="6482234" algn="r"/>
              </a:tabLst>
              <a:defRPr/>
            </a:lvl3pPr>
            <a:lvl4pPr>
              <a:tabLst>
                <a:tab pos="6482234" algn="r"/>
              </a:tabLst>
              <a:defRPr/>
            </a:lvl4pPr>
            <a:lvl5pPr>
              <a:tabLst>
                <a:tab pos="6482234" algn="r"/>
              </a:tabLst>
              <a:defRPr baseline="0"/>
            </a:lvl5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9" name="Text Placeholder 8"/>
          <p:cNvSpPr>
            <a:spLocks noGrp="1"/>
          </p:cNvSpPr>
          <p:nvPr>
            <p:ph type="body" sz="quarter" idx="13" hasCustomPrompt="1"/>
          </p:nvPr>
        </p:nvSpPr>
        <p:spPr>
          <a:xfrm>
            <a:off x="439923" y="649224"/>
            <a:ext cx="9811965"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3" name="Date Placeholder 7">
            <a:extLst>
              <a:ext uri="{FF2B5EF4-FFF2-40B4-BE49-F238E27FC236}">
                <a16:creationId xmlns:a16="http://schemas.microsoft.com/office/drawing/2014/main" id="{24624CF9-6D70-4211-A650-E9BE2C10FB64}"/>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4" name="Footer Placeholder 8">
            <a:extLst>
              <a:ext uri="{FF2B5EF4-FFF2-40B4-BE49-F238E27FC236}">
                <a16:creationId xmlns:a16="http://schemas.microsoft.com/office/drawing/2014/main" id="{7C762785-DDF5-4011-8148-92107988310B}"/>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5" name="Slide Number Placeholder 9">
            <a:extLst>
              <a:ext uri="{FF2B5EF4-FFF2-40B4-BE49-F238E27FC236}">
                <a16:creationId xmlns:a16="http://schemas.microsoft.com/office/drawing/2014/main" id="{93579AEC-628E-4D68-BC23-268E889C46D5}"/>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713209021"/>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eam profile">
    <p:spTree>
      <p:nvGrpSpPr>
        <p:cNvPr id="1" name=""/>
        <p:cNvGrpSpPr/>
        <p:nvPr/>
      </p:nvGrpSpPr>
      <p:grpSpPr>
        <a:xfrm>
          <a:off x="0" y="0"/>
          <a:ext cx="0" cy="0"/>
          <a:chOff x="0" y="0"/>
          <a:chExt cx="0" cy="0"/>
        </a:xfrm>
      </p:grpSpPr>
      <p:sp>
        <p:nvSpPr>
          <p:cNvPr id="2" name="Title 1"/>
          <p:cNvSpPr>
            <a:spLocks noGrp="1"/>
          </p:cNvSpPr>
          <p:nvPr>
            <p:ph type="title"/>
          </p:nvPr>
        </p:nvSpPr>
        <p:spPr>
          <a:xfrm>
            <a:off x="439923" y="320040"/>
            <a:ext cx="9811966" cy="338554"/>
          </a:xfrm>
        </p:spPr>
        <p:txBody>
          <a:bodyPr>
            <a:spAutoFit/>
          </a:bodyPr>
          <a:lstStyle/>
          <a:p>
            <a:r>
              <a:rPr lang="fr-FR"/>
              <a:t>Modifiez le style du titre</a:t>
            </a:r>
            <a:endParaRPr lang="en-GB" dirty="0"/>
          </a:p>
        </p:txBody>
      </p:sp>
      <p:sp>
        <p:nvSpPr>
          <p:cNvPr id="4" name="Picture Placeholder 6"/>
          <p:cNvSpPr>
            <a:spLocks noGrp="1"/>
          </p:cNvSpPr>
          <p:nvPr>
            <p:ph type="pic" sz="quarter" idx="13"/>
          </p:nvPr>
        </p:nvSpPr>
        <p:spPr>
          <a:xfrm>
            <a:off x="439923" y="1874170"/>
            <a:ext cx="2378297" cy="1388917"/>
          </a:xfrm>
        </p:spPr>
        <p:txBody>
          <a:bodyPr lIns="0" tIns="0" rIns="0" bIns="0">
            <a:noAutofit/>
          </a:bodyPr>
          <a:lstStyle/>
          <a:p>
            <a:r>
              <a:rPr lang="fr-FR" noProof="0"/>
              <a:t>Cliquez sur l'icône pour ajouter une image</a:t>
            </a:r>
            <a:endParaRPr lang="en-US" noProof="0" dirty="0"/>
          </a:p>
        </p:txBody>
      </p:sp>
      <p:sp>
        <p:nvSpPr>
          <p:cNvPr id="5" name="Picture Placeholder 6"/>
          <p:cNvSpPr>
            <a:spLocks noGrp="1"/>
          </p:cNvSpPr>
          <p:nvPr>
            <p:ph type="pic" sz="quarter" idx="14"/>
          </p:nvPr>
        </p:nvSpPr>
        <p:spPr>
          <a:xfrm>
            <a:off x="2917813" y="1874170"/>
            <a:ext cx="2378297" cy="1388917"/>
          </a:xfrm>
        </p:spPr>
        <p:txBody>
          <a:bodyPr lIns="0" tIns="0" rIns="0" bIns="0">
            <a:noAutofit/>
          </a:bodyPr>
          <a:lstStyle/>
          <a:p>
            <a:r>
              <a:rPr lang="fr-FR" noProof="0"/>
              <a:t>Cliquez sur l'icône pour ajouter une image</a:t>
            </a:r>
            <a:endParaRPr lang="en-US" noProof="0" dirty="0"/>
          </a:p>
        </p:txBody>
      </p:sp>
      <p:sp>
        <p:nvSpPr>
          <p:cNvPr id="6" name="Picture Placeholder 6"/>
          <p:cNvSpPr>
            <a:spLocks noGrp="1"/>
          </p:cNvSpPr>
          <p:nvPr>
            <p:ph type="pic" sz="quarter" idx="15"/>
          </p:nvPr>
        </p:nvSpPr>
        <p:spPr>
          <a:xfrm>
            <a:off x="5395703" y="1874170"/>
            <a:ext cx="2378297" cy="1388917"/>
          </a:xfrm>
        </p:spPr>
        <p:txBody>
          <a:bodyPr lIns="0" tIns="0" rIns="0" bIns="0">
            <a:noAutofit/>
          </a:bodyPr>
          <a:lstStyle/>
          <a:p>
            <a:r>
              <a:rPr lang="fr-FR" noProof="0"/>
              <a:t>Cliquez sur l'icône pour ajouter une image</a:t>
            </a:r>
            <a:endParaRPr lang="en-US" noProof="0" dirty="0"/>
          </a:p>
        </p:txBody>
      </p:sp>
      <p:sp>
        <p:nvSpPr>
          <p:cNvPr id="7" name="Picture Placeholder 6"/>
          <p:cNvSpPr>
            <a:spLocks noGrp="1"/>
          </p:cNvSpPr>
          <p:nvPr>
            <p:ph type="pic" sz="quarter" idx="16"/>
          </p:nvPr>
        </p:nvSpPr>
        <p:spPr>
          <a:xfrm>
            <a:off x="7873594" y="1874170"/>
            <a:ext cx="2378297" cy="1388917"/>
          </a:xfrm>
        </p:spPr>
        <p:txBody>
          <a:bodyPr lIns="0" tIns="0" rIns="0" bIns="0">
            <a:noAutofit/>
          </a:bodyPr>
          <a:lstStyle/>
          <a:p>
            <a:r>
              <a:rPr lang="fr-FR" noProof="0"/>
              <a:t>Cliquez sur l'icône pour ajouter une image</a:t>
            </a:r>
            <a:endParaRPr lang="en-US" noProof="0" dirty="0"/>
          </a:p>
        </p:txBody>
      </p:sp>
      <p:sp>
        <p:nvSpPr>
          <p:cNvPr id="9" name="Text Placeholder 8"/>
          <p:cNvSpPr>
            <a:spLocks noGrp="1"/>
          </p:cNvSpPr>
          <p:nvPr>
            <p:ph type="body" sz="quarter" idx="17"/>
          </p:nvPr>
        </p:nvSpPr>
        <p:spPr>
          <a:xfrm>
            <a:off x="439923" y="3443852"/>
            <a:ext cx="2385723" cy="3590843"/>
          </a:xfrm>
        </p:spPr>
        <p:txBody>
          <a:bodyPr/>
          <a:lstStyle>
            <a:lvl1pPr>
              <a:defRPr b="1">
                <a:solidFill>
                  <a:schemeClr val="accent1"/>
                </a:solidFill>
                <a:latin typeface="+mj-lt"/>
              </a:defRPr>
            </a:lvl1pPr>
            <a:lvl2pPr>
              <a:spcAft>
                <a:spcPts val="0"/>
              </a:spcAft>
              <a:defRPr/>
            </a:lvl2pPr>
            <a:lvl3pPr marL="0" indent="0">
              <a:spcAft>
                <a:spcPts val="0"/>
              </a:spcAft>
              <a:buNone/>
              <a:defRPr/>
            </a:lvl3pPr>
            <a:lvl4pPr marL="227366" indent="-227366">
              <a:spcAft>
                <a:spcPts val="0"/>
              </a:spcAft>
              <a:buFont typeface="Arial" panose="020B0604020202020204" pitchFamily="34" charset="0"/>
              <a:buChar char="•"/>
              <a:defRPr/>
            </a:lvl4pPr>
            <a:lvl5pPr marL="459371" indent="-227366">
              <a:spcAft>
                <a:spcPts val="0"/>
              </a:spcAft>
              <a:defRPr baseline="0"/>
            </a:lvl5pPr>
            <a:lvl6pPr marL="459371" indent="-227366">
              <a:spcAft>
                <a:spcPts val="0"/>
              </a:spcAft>
              <a:buFont typeface="Verdana" panose="020B0604030504040204" pitchFamily="34" charset="0"/>
              <a:buChar char="−"/>
              <a:defRPr/>
            </a:lvl6pPr>
            <a:lvl7pPr marL="459371" indent="-227366">
              <a:spcAft>
                <a:spcPts val="0"/>
              </a:spcAft>
              <a:defRPr/>
            </a:lvl7pPr>
            <a:lvl8pPr marL="459371" indent="-227366">
              <a:spcAft>
                <a:spcPts val="0"/>
              </a:spcAft>
              <a:defRPr/>
            </a:lvl8pPr>
            <a:lvl9pPr marL="459371" indent="-227366">
              <a:spcAft>
                <a:spcPts val="0"/>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0" name="Text Placeholder 8"/>
          <p:cNvSpPr>
            <a:spLocks noGrp="1"/>
          </p:cNvSpPr>
          <p:nvPr>
            <p:ph type="body" sz="quarter" idx="18"/>
          </p:nvPr>
        </p:nvSpPr>
        <p:spPr>
          <a:xfrm>
            <a:off x="5406843" y="3439830"/>
            <a:ext cx="2378297" cy="3594868"/>
          </a:xfrm>
        </p:spPr>
        <p:txBody>
          <a:bodyPr/>
          <a:lstStyle>
            <a:lvl1pPr>
              <a:defRPr b="1">
                <a:solidFill>
                  <a:schemeClr val="accent1"/>
                </a:solidFill>
              </a:defRPr>
            </a:lvl1pPr>
            <a:lvl2pPr>
              <a:spcAft>
                <a:spcPts val="0"/>
              </a:spcAft>
              <a:defRPr/>
            </a:lvl2pPr>
            <a:lvl3pPr marL="0" indent="0">
              <a:spcAft>
                <a:spcPts val="0"/>
              </a:spcAft>
              <a:buNone/>
              <a:defRPr/>
            </a:lvl3pPr>
            <a:lvl4pPr marL="227366" indent="-227366">
              <a:spcAft>
                <a:spcPts val="0"/>
              </a:spcAft>
              <a:buFont typeface="Arial" panose="020B0604020202020204" pitchFamily="34" charset="0"/>
              <a:buChar char="•"/>
              <a:defRPr/>
            </a:lvl4pPr>
            <a:lvl5pPr marL="459371" indent="-227366">
              <a:spcAft>
                <a:spcPts val="0"/>
              </a:spcAft>
              <a:defRPr baseline="0"/>
            </a:lvl5pPr>
            <a:lvl6pPr marL="459371" indent="-227366">
              <a:spcAft>
                <a:spcPts val="0"/>
              </a:spcAft>
              <a:buFont typeface="Verdana" panose="020B0604030504040204" pitchFamily="34" charset="0"/>
              <a:buChar char="−"/>
              <a:defRPr/>
            </a:lvl6pPr>
            <a:lvl7pPr marL="459371" indent="-227366">
              <a:spcAft>
                <a:spcPts val="0"/>
              </a:spcAft>
              <a:defRPr/>
            </a:lvl7pPr>
            <a:lvl8pPr marL="459371" indent="-227366">
              <a:spcAft>
                <a:spcPts val="0"/>
              </a:spcAft>
              <a:defRPr/>
            </a:lvl8pPr>
            <a:lvl9pPr marL="459371" indent="-227366">
              <a:spcAft>
                <a:spcPts val="0"/>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1" name="Text Placeholder 8"/>
          <p:cNvSpPr>
            <a:spLocks noGrp="1"/>
          </p:cNvSpPr>
          <p:nvPr>
            <p:ph type="body" sz="quarter" idx="19"/>
          </p:nvPr>
        </p:nvSpPr>
        <p:spPr>
          <a:xfrm>
            <a:off x="2927096" y="3443852"/>
            <a:ext cx="2378297" cy="3590845"/>
          </a:xfrm>
        </p:spPr>
        <p:txBody>
          <a:bodyPr/>
          <a:lstStyle>
            <a:lvl1pPr>
              <a:defRPr b="1">
                <a:solidFill>
                  <a:schemeClr val="accent1"/>
                </a:solidFill>
              </a:defRPr>
            </a:lvl1pPr>
            <a:lvl2pPr>
              <a:spcAft>
                <a:spcPts val="0"/>
              </a:spcAft>
              <a:defRPr/>
            </a:lvl2pPr>
            <a:lvl3pPr marL="0" indent="0">
              <a:spcAft>
                <a:spcPts val="0"/>
              </a:spcAft>
              <a:buNone/>
              <a:defRPr/>
            </a:lvl3pPr>
            <a:lvl4pPr marL="227366" indent="-227366">
              <a:spcAft>
                <a:spcPts val="0"/>
              </a:spcAft>
              <a:buFont typeface="Arial" panose="020B0604020202020204" pitchFamily="34" charset="0"/>
              <a:buChar char="•"/>
              <a:defRPr/>
            </a:lvl4pPr>
            <a:lvl5pPr marL="459371" indent="-227366">
              <a:spcAft>
                <a:spcPts val="0"/>
              </a:spcAft>
              <a:defRPr baseline="0"/>
            </a:lvl5pPr>
            <a:lvl6pPr marL="459371" indent="-227366">
              <a:spcAft>
                <a:spcPts val="0"/>
              </a:spcAft>
              <a:buFont typeface="Verdana" panose="020B0604030504040204" pitchFamily="34" charset="0"/>
              <a:buChar char="−"/>
              <a:defRPr/>
            </a:lvl6pPr>
            <a:lvl7pPr marL="459371" indent="-227366">
              <a:spcAft>
                <a:spcPts val="0"/>
              </a:spcAft>
              <a:defRPr/>
            </a:lvl7pPr>
            <a:lvl8pPr marL="459371" indent="-227366">
              <a:spcAft>
                <a:spcPts val="0"/>
              </a:spcAft>
              <a:defRPr/>
            </a:lvl8pPr>
            <a:lvl9pPr marL="459371" indent="-227366">
              <a:spcAft>
                <a:spcPts val="0"/>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2" name="Text Placeholder 8"/>
          <p:cNvSpPr>
            <a:spLocks noGrp="1"/>
          </p:cNvSpPr>
          <p:nvPr>
            <p:ph type="body" sz="quarter" idx="20"/>
          </p:nvPr>
        </p:nvSpPr>
        <p:spPr>
          <a:xfrm>
            <a:off x="7886589" y="3426554"/>
            <a:ext cx="2365303" cy="3608141"/>
          </a:xfrm>
        </p:spPr>
        <p:txBody>
          <a:bodyPr/>
          <a:lstStyle>
            <a:lvl1pPr>
              <a:defRPr b="1">
                <a:solidFill>
                  <a:schemeClr val="accent1"/>
                </a:solidFill>
              </a:defRPr>
            </a:lvl1pPr>
            <a:lvl2pPr>
              <a:spcAft>
                <a:spcPts val="0"/>
              </a:spcAft>
              <a:defRPr/>
            </a:lvl2pPr>
            <a:lvl3pPr marL="0" indent="0">
              <a:spcAft>
                <a:spcPts val="0"/>
              </a:spcAft>
              <a:buNone/>
              <a:defRPr/>
            </a:lvl3pPr>
            <a:lvl4pPr marL="227366" indent="-227366">
              <a:spcAft>
                <a:spcPts val="0"/>
              </a:spcAft>
              <a:buFont typeface="Arial" panose="020B0604020202020204" pitchFamily="34" charset="0"/>
              <a:buChar char="•"/>
              <a:defRPr/>
            </a:lvl4pPr>
            <a:lvl5pPr marL="459371" indent="-227366">
              <a:spcAft>
                <a:spcPts val="0"/>
              </a:spcAft>
              <a:defRPr baseline="0"/>
            </a:lvl5pPr>
            <a:lvl6pPr marL="459371" indent="-227366">
              <a:spcAft>
                <a:spcPts val="0"/>
              </a:spcAft>
              <a:buFont typeface="Verdana" panose="020B0604030504040204" pitchFamily="34" charset="0"/>
              <a:buChar char="−"/>
              <a:defRPr/>
            </a:lvl6pPr>
            <a:lvl7pPr marL="459371" indent="-227366">
              <a:spcAft>
                <a:spcPts val="0"/>
              </a:spcAft>
              <a:defRPr/>
            </a:lvl7pPr>
            <a:lvl8pPr marL="459371" indent="-227366">
              <a:spcAft>
                <a:spcPts val="0"/>
              </a:spcAft>
              <a:defRPr/>
            </a:lvl8pPr>
            <a:lvl9pPr marL="459371" indent="-227366">
              <a:spcAft>
                <a:spcPts val="0"/>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3" name="Text Placeholder 8"/>
          <p:cNvSpPr>
            <a:spLocks noGrp="1"/>
          </p:cNvSpPr>
          <p:nvPr>
            <p:ph type="body" sz="quarter" idx="21" hasCustomPrompt="1"/>
          </p:nvPr>
        </p:nvSpPr>
        <p:spPr>
          <a:xfrm>
            <a:off x="439923" y="649224"/>
            <a:ext cx="9811967"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7" name="Date Placeholder 7">
            <a:extLst>
              <a:ext uri="{FF2B5EF4-FFF2-40B4-BE49-F238E27FC236}">
                <a16:creationId xmlns:a16="http://schemas.microsoft.com/office/drawing/2014/main" id="{6CEA9E4F-59F0-4D08-83DF-EC879D57E839}"/>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8" name="Footer Placeholder 8">
            <a:extLst>
              <a:ext uri="{FF2B5EF4-FFF2-40B4-BE49-F238E27FC236}">
                <a16:creationId xmlns:a16="http://schemas.microsoft.com/office/drawing/2014/main" id="{CAFBA71F-4368-43FD-9156-937E0C9D463E}"/>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9" name="Slide Number Placeholder 9">
            <a:extLst>
              <a:ext uri="{FF2B5EF4-FFF2-40B4-BE49-F238E27FC236}">
                <a16:creationId xmlns:a16="http://schemas.microsoft.com/office/drawing/2014/main" id="{282A4A18-9409-4068-806C-99A791647829}"/>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2952370507"/>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eam profile 2">
    <p:spTree>
      <p:nvGrpSpPr>
        <p:cNvPr id="1" name=""/>
        <p:cNvGrpSpPr/>
        <p:nvPr/>
      </p:nvGrpSpPr>
      <p:grpSpPr>
        <a:xfrm>
          <a:off x="0" y="0"/>
          <a:ext cx="0" cy="0"/>
          <a:chOff x="0" y="0"/>
          <a:chExt cx="0" cy="0"/>
        </a:xfrm>
      </p:grpSpPr>
      <p:sp>
        <p:nvSpPr>
          <p:cNvPr id="2" name="Title 1"/>
          <p:cNvSpPr>
            <a:spLocks noGrp="1"/>
          </p:cNvSpPr>
          <p:nvPr>
            <p:ph type="title"/>
          </p:nvPr>
        </p:nvSpPr>
        <p:spPr>
          <a:xfrm>
            <a:off x="439923" y="320040"/>
            <a:ext cx="9811966" cy="338554"/>
          </a:xfrm>
        </p:spPr>
        <p:txBody>
          <a:bodyPr>
            <a:spAutoFit/>
          </a:bodyPr>
          <a:lstStyle/>
          <a:p>
            <a:r>
              <a:rPr lang="fr-FR" noProof="0"/>
              <a:t>Modifiez le style du titre</a:t>
            </a:r>
            <a:endParaRPr lang="en-US" noProof="0" dirty="0"/>
          </a:p>
        </p:txBody>
      </p:sp>
      <p:sp>
        <p:nvSpPr>
          <p:cNvPr id="4" name="Rectangle 3"/>
          <p:cNvSpPr/>
          <p:nvPr/>
        </p:nvSpPr>
        <p:spPr>
          <a:xfrm>
            <a:off x="441985" y="1881842"/>
            <a:ext cx="4819735"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sz="1418" dirty="0">
              <a:solidFill>
                <a:schemeClr val="bg1"/>
              </a:solidFill>
            </a:endParaRPr>
          </a:p>
        </p:txBody>
      </p:sp>
      <p:sp>
        <p:nvSpPr>
          <p:cNvPr id="5" name="Rectangle 4"/>
          <p:cNvSpPr/>
          <p:nvPr/>
        </p:nvSpPr>
        <p:spPr>
          <a:xfrm>
            <a:off x="5458232" y="1874170"/>
            <a:ext cx="4801377" cy="671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sz="1418" dirty="0">
              <a:solidFill>
                <a:schemeClr val="bg1"/>
              </a:solidFill>
            </a:endParaRPr>
          </a:p>
        </p:txBody>
      </p:sp>
      <p:sp>
        <p:nvSpPr>
          <p:cNvPr id="6" name="Rectangle 5"/>
          <p:cNvSpPr/>
          <p:nvPr/>
        </p:nvSpPr>
        <p:spPr>
          <a:xfrm>
            <a:off x="441985" y="4481100"/>
            <a:ext cx="4819735"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sz="1418" dirty="0">
              <a:solidFill>
                <a:schemeClr val="bg1"/>
              </a:solidFill>
            </a:endParaRPr>
          </a:p>
        </p:txBody>
      </p:sp>
      <p:sp>
        <p:nvSpPr>
          <p:cNvPr id="7" name="Rectangle 6"/>
          <p:cNvSpPr/>
          <p:nvPr/>
        </p:nvSpPr>
        <p:spPr>
          <a:xfrm>
            <a:off x="5458232" y="4481100"/>
            <a:ext cx="4801377"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sz="1418" dirty="0">
              <a:solidFill>
                <a:schemeClr val="bg1"/>
              </a:solidFill>
            </a:endParaRPr>
          </a:p>
        </p:txBody>
      </p:sp>
      <p:sp>
        <p:nvSpPr>
          <p:cNvPr id="8" name="Picture Placeholder 11"/>
          <p:cNvSpPr>
            <a:spLocks noGrp="1"/>
          </p:cNvSpPr>
          <p:nvPr>
            <p:ph type="pic" sz="quarter" idx="25"/>
          </p:nvPr>
        </p:nvSpPr>
        <p:spPr>
          <a:xfrm>
            <a:off x="439923" y="2072586"/>
            <a:ext cx="1725844" cy="1627017"/>
          </a:xfrm>
        </p:spPr>
        <p:txBody>
          <a:bodyPr/>
          <a:lstStyle>
            <a:lvl1pPr algn="ctr">
              <a:defRPr/>
            </a:lvl1pPr>
          </a:lstStyle>
          <a:p>
            <a:r>
              <a:rPr lang="fr-FR"/>
              <a:t>Cliquez sur l'icône pour ajouter une image</a:t>
            </a:r>
            <a:endParaRPr lang="en-GB" dirty="0"/>
          </a:p>
        </p:txBody>
      </p:sp>
      <p:sp>
        <p:nvSpPr>
          <p:cNvPr id="9" name="Picture Placeholder 11"/>
          <p:cNvSpPr>
            <a:spLocks noGrp="1"/>
          </p:cNvSpPr>
          <p:nvPr>
            <p:ph type="pic" sz="quarter" idx="27"/>
          </p:nvPr>
        </p:nvSpPr>
        <p:spPr>
          <a:xfrm>
            <a:off x="5458231" y="2072586"/>
            <a:ext cx="1725844" cy="1627017"/>
          </a:xfrm>
        </p:spPr>
        <p:txBody>
          <a:bodyPr/>
          <a:lstStyle>
            <a:lvl1pPr algn="ctr">
              <a:defRPr/>
            </a:lvl1pPr>
          </a:lstStyle>
          <a:p>
            <a:r>
              <a:rPr lang="fr-FR"/>
              <a:t>Cliquez sur l'icône pour ajouter une image</a:t>
            </a:r>
            <a:endParaRPr lang="en-GB" dirty="0"/>
          </a:p>
        </p:txBody>
      </p:sp>
      <p:sp>
        <p:nvSpPr>
          <p:cNvPr id="10" name="Picture Placeholder 11"/>
          <p:cNvSpPr>
            <a:spLocks noGrp="1"/>
          </p:cNvSpPr>
          <p:nvPr>
            <p:ph type="pic" sz="quarter" idx="29"/>
          </p:nvPr>
        </p:nvSpPr>
        <p:spPr>
          <a:xfrm>
            <a:off x="439923" y="4691686"/>
            <a:ext cx="1725844" cy="1627017"/>
          </a:xfrm>
        </p:spPr>
        <p:txBody>
          <a:bodyPr/>
          <a:lstStyle>
            <a:lvl1pPr algn="ctr">
              <a:defRPr/>
            </a:lvl1pPr>
          </a:lstStyle>
          <a:p>
            <a:r>
              <a:rPr lang="fr-FR"/>
              <a:t>Cliquez sur l'icône pour ajouter une image</a:t>
            </a:r>
            <a:endParaRPr lang="en-GB" dirty="0"/>
          </a:p>
        </p:txBody>
      </p:sp>
      <p:sp>
        <p:nvSpPr>
          <p:cNvPr id="11" name="Picture Placeholder 11"/>
          <p:cNvSpPr>
            <a:spLocks noGrp="1"/>
          </p:cNvSpPr>
          <p:nvPr>
            <p:ph type="pic" sz="quarter" idx="31"/>
          </p:nvPr>
        </p:nvSpPr>
        <p:spPr>
          <a:xfrm>
            <a:off x="5458231" y="4691686"/>
            <a:ext cx="1725844" cy="1627017"/>
          </a:xfrm>
        </p:spPr>
        <p:txBody>
          <a:bodyPr/>
          <a:lstStyle>
            <a:lvl1pPr algn="ctr">
              <a:defRPr/>
            </a:lvl1pPr>
          </a:lstStyle>
          <a:p>
            <a:r>
              <a:rPr lang="fr-FR"/>
              <a:t>Cliquez sur l'icône pour ajouter une image</a:t>
            </a:r>
            <a:endParaRPr lang="en-GB" dirty="0"/>
          </a:p>
        </p:txBody>
      </p:sp>
      <p:sp>
        <p:nvSpPr>
          <p:cNvPr id="13" name="Text Placeholder 12"/>
          <p:cNvSpPr>
            <a:spLocks noGrp="1"/>
          </p:cNvSpPr>
          <p:nvPr>
            <p:ph type="body" sz="quarter" idx="32"/>
          </p:nvPr>
        </p:nvSpPr>
        <p:spPr>
          <a:xfrm>
            <a:off x="2376236" y="2072587"/>
            <a:ext cx="2883422" cy="2142900"/>
          </a:xfrm>
        </p:spPr>
        <p:txBody>
          <a:bodyPr/>
          <a:lstStyle>
            <a:lvl1pPr>
              <a:spcAft>
                <a:spcPts val="0"/>
              </a:spcAft>
              <a:defRPr b="1">
                <a:latin typeface="+mj-lt"/>
              </a:defRPr>
            </a:lvl1pPr>
            <a:lvl2pPr>
              <a:spcAft>
                <a:spcPts val="0"/>
              </a:spcAft>
              <a:defRPr b="0"/>
            </a:lvl2pPr>
          </a:lstStyle>
          <a:p>
            <a:pPr lvl="0"/>
            <a:r>
              <a:rPr lang="fr-FR"/>
              <a:t>Cliquez pour modifier les styles du texte du masque</a:t>
            </a:r>
          </a:p>
          <a:p>
            <a:pPr lvl="1"/>
            <a:r>
              <a:rPr lang="fr-FR"/>
              <a:t>Deuxième niveau</a:t>
            </a:r>
          </a:p>
        </p:txBody>
      </p:sp>
      <p:sp>
        <p:nvSpPr>
          <p:cNvPr id="14" name="Text Placeholder 12"/>
          <p:cNvSpPr>
            <a:spLocks noGrp="1"/>
          </p:cNvSpPr>
          <p:nvPr>
            <p:ph type="body" sz="quarter" idx="33"/>
          </p:nvPr>
        </p:nvSpPr>
        <p:spPr>
          <a:xfrm>
            <a:off x="7363391" y="2072587"/>
            <a:ext cx="2896219" cy="2142900"/>
          </a:xfrm>
        </p:spPr>
        <p:txBody>
          <a:bodyPr/>
          <a:lstStyle>
            <a:lvl1pPr>
              <a:spcAft>
                <a:spcPts val="0"/>
              </a:spcAft>
              <a:defRPr b="1"/>
            </a:lvl1pPr>
            <a:lvl2pPr>
              <a:spcAft>
                <a:spcPts val="0"/>
              </a:spcAft>
              <a:defRPr b="0"/>
            </a:lvl2pPr>
          </a:lstStyle>
          <a:p>
            <a:pPr lvl="0"/>
            <a:r>
              <a:rPr lang="fr-FR"/>
              <a:t>Cliquez pour modifier les styles du texte du masque</a:t>
            </a:r>
          </a:p>
          <a:p>
            <a:pPr lvl="1"/>
            <a:r>
              <a:rPr lang="fr-FR"/>
              <a:t>Deuxième niveau</a:t>
            </a:r>
          </a:p>
        </p:txBody>
      </p:sp>
      <p:sp>
        <p:nvSpPr>
          <p:cNvPr id="15" name="Text Placeholder 12"/>
          <p:cNvSpPr>
            <a:spLocks noGrp="1"/>
          </p:cNvSpPr>
          <p:nvPr>
            <p:ph type="body" sz="quarter" idx="34"/>
          </p:nvPr>
        </p:nvSpPr>
        <p:spPr>
          <a:xfrm>
            <a:off x="2376236" y="4691687"/>
            <a:ext cx="2883422" cy="2142900"/>
          </a:xfrm>
        </p:spPr>
        <p:txBody>
          <a:bodyPr/>
          <a:lstStyle>
            <a:lvl1pPr>
              <a:spcAft>
                <a:spcPts val="0"/>
              </a:spcAft>
              <a:defRPr b="1"/>
            </a:lvl1pPr>
            <a:lvl2pPr>
              <a:spcAft>
                <a:spcPts val="0"/>
              </a:spcAft>
              <a:defRPr b="0"/>
            </a:lvl2pPr>
          </a:lstStyle>
          <a:p>
            <a:pPr lvl="0"/>
            <a:r>
              <a:rPr lang="fr-FR"/>
              <a:t>Cliquez pour modifier les styles du texte du masque</a:t>
            </a:r>
          </a:p>
          <a:p>
            <a:pPr lvl="1"/>
            <a:r>
              <a:rPr lang="fr-FR"/>
              <a:t>Deuxième niveau</a:t>
            </a:r>
          </a:p>
        </p:txBody>
      </p:sp>
      <p:sp>
        <p:nvSpPr>
          <p:cNvPr id="16" name="Text Placeholder 12"/>
          <p:cNvSpPr>
            <a:spLocks noGrp="1"/>
          </p:cNvSpPr>
          <p:nvPr>
            <p:ph type="body" sz="quarter" idx="35"/>
          </p:nvPr>
        </p:nvSpPr>
        <p:spPr>
          <a:xfrm>
            <a:off x="7363391" y="4691687"/>
            <a:ext cx="2896219" cy="2142900"/>
          </a:xfrm>
        </p:spPr>
        <p:txBody>
          <a:bodyPr/>
          <a:lstStyle>
            <a:lvl1pPr>
              <a:spcAft>
                <a:spcPts val="0"/>
              </a:spcAft>
              <a:defRPr b="1"/>
            </a:lvl1pPr>
            <a:lvl2pPr>
              <a:spcAft>
                <a:spcPts val="0"/>
              </a:spcAft>
              <a:defRPr b="0"/>
            </a:lvl2pPr>
          </a:lstStyle>
          <a:p>
            <a:pPr lvl="0"/>
            <a:r>
              <a:rPr lang="fr-FR"/>
              <a:t>Cliquez pour modifier les styles du texte du masque</a:t>
            </a:r>
          </a:p>
          <a:p>
            <a:pPr lvl="1"/>
            <a:r>
              <a:rPr lang="fr-FR"/>
              <a:t>Deuxième niveau</a:t>
            </a:r>
          </a:p>
        </p:txBody>
      </p:sp>
      <p:sp>
        <p:nvSpPr>
          <p:cNvPr id="17" name="Text Placeholder 8"/>
          <p:cNvSpPr>
            <a:spLocks noGrp="1"/>
          </p:cNvSpPr>
          <p:nvPr>
            <p:ph type="body" sz="quarter" idx="13" hasCustomPrompt="1"/>
          </p:nvPr>
        </p:nvSpPr>
        <p:spPr>
          <a:xfrm>
            <a:off x="439923" y="649224"/>
            <a:ext cx="9788858" cy="834733"/>
          </a:xfrm>
          <a:prstGeom prst="rect">
            <a:avLst/>
          </a:prstGeom>
        </p:spPr>
        <p:txBody>
          <a:bodyPr lIns="0" tIns="0" rIns="0" bIns="0">
            <a:noAutofit/>
          </a:bodyPr>
          <a:lstStyle>
            <a:lvl1pPr marL="0" indent="0">
              <a:buNone/>
              <a:defRPr sz="2200" b="0">
                <a:solidFill>
                  <a:srgbClr val="575757"/>
                </a:solidFill>
              </a:defRPr>
            </a:lvl1pPr>
          </a:lstStyle>
          <a:p>
            <a:pPr lvl="0"/>
            <a:r>
              <a:rPr lang="en-US" noProof="0" dirty="0"/>
              <a:t>Click to add subtitle</a:t>
            </a:r>
          </a:p>
        </p:txBody>
      </p:sp>
      <p:sp>
        <p:nvSpPr>
          <p:cNvPr id="18" name="Rectangle 17">
            <a:extLst>
              <a:ext uri="{FF2B5EF4-FFF2-40B4-BE49-F238E27FC236}">
                <a16:creationId xmlns:a16="http://schemas.microsoft.com/office/drawing/2014/main" id="{BDA76EEA-1E52-4D3C-80ED-6243878A60CE}"/>
              </a:ext>
            </a:extLst>
          </p:cNvPr>
          <p:cNvSpPr/>
          <p:nvPr/>
        </p:nvSpPr>
        <p:spPr>
          <a:xfrm>
            <a:off x="439923" y="1881842"/>
            <a:ext cx="4819735"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19" name="Rectangle 18">
            <a:extLst>
              <a:ext uri="{FF2B5EF4-FFF2-40B4-BE49-F238E27FC236}">
                <a16:creationId xmlns:a16="http://schemas.microsoft.com/office/drawing/2014/main" id="{E1C3849E-5B87-4E89-A696-B1A8AE50A843}"/>
              </a:ext>
            </a:extLst>
          </p:cNvPr>
          <p:cNvSpPr/>
          <p:nvPr/>
        </p:nvSpPr>
        <p:spPr>
          <a:xfrm>
            <a:off x="5458232" y="1874170"/>
            <a:ext cx="4801377" cy="671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20" name="Rectangle 19">
            <a:extLst>
              <a:ext uri="{FF2B5EF4-FFF2-40B4-BE49-F238E27FC236}">
                <a16:creationId xmlns:a16="http://schemas.microsoft.com/office/drawing/2014/main" id="{5737EC39-0EB2-483C-9B36-B0052D120453}"/>
              </a:ext>
            </a:extLst>
          </p:cNvPr>
          <p:cNvSpPr/>
          <p:nvPr/>
        </p:nvSpPr>
        <p:spPr>
          <a:xfrm>
            <a:off x="439923" y="4481100"/>
            <a:ext cx="4819735"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21" name="Rectangle 20">
            <a:extLst>
              <a:ext uri="{FF2B5EF4-FFF2-40B4-BE49-F238E27FC236}">
                <a16:creationId xmlns:a16="http://schemas.microsoft.com/office/drawing/2014/main" id="{00D336B3-2575-4F6E-9BAD-8C32D75B6E63}"/>
              </a:ext>
            </a:extLst>
          </p:cNvPr>
          <p:cNvSpPr/>
          <p:nvPr/>
        </p:nvSpPr>
        <p:spPr>
          <a:xfrm>
            <a:off x="5458232" y="4481100"/>
            <a:ext cx="4801377"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25" name="Date Placeholder 7">
            <a:extLst>
              <a:ext uri="{FF2B5EF4-FFF2-40B4-BE49-F238E27FC236}">
                <a16:creationId xmlns:a16="http://schemas.microsoft.com/office/drawing/2014/main" id="{CBDC6718-CD9E-4364-AECA-A7D373D5BE14}"/>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26" name="Footer Placeholder 8">
            <a:extLst>
              <a:ext uri="{FF2B5EF4-FFF2-40B4-BE49-F238E27FC236}">
                <a16:creationId xmlns:a16="http://schemas.microsoft.com/office/drawing/2014/main" id="{C148113E-7764-4986-85D9-B371FA648592}"/>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27" name="Slide Number Placeholder 9">
            <a:extLst>
              <a:ext uri="{FF2B5EF4-FFF2-40B4-BE49-F238E27FC236}">
                <a16:creationId xmlns:a16="http://schemas.microsoft.com/office/drawing/2014/main" id="{F9942D63-C1A4-465E-8957-901189ACC6C7}"/>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1860008110"/>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 picture and text">
    <p:spTree>
      <p:nvGrpSpPr>
        <p:cNvPr id="1" name=""/>
        <p:cNvGrpSpPr/>
        <p:nvPr/>
      </p:nvGrpSpPr>
      <p:grpSpPr>
        <a:xfrm>
          <a:off x="0" y="0"/>
          <a:ext cx="0" cy="0"/>
          <a:chOff x="0" y="0"/>
          <a:chExt cx="0" cy="0"/>
        </a:xfrm>
      </p:grpSpPr>
      <p:sp>
        <p:nvSpPr>
          <p:cNvPr id="2" name="Title 1"/>
          <p:cNvSpPr>
            <a:spLocks noGrp="1"/>
          </p:cNvSpPr>
          <p:nvPr>
            <p:ph type="title"/>
          </p:nvPr>
        </p:nvSpPr>
        <p:spPr>
          <a:xfrm>
            <a:off x="439923" y="320040"/>
            <a:ext cx="9811966" cy="338554"/>
          </a:xfrm>
        </p:spPr>
        <p:txBody>
          <a:bodyPr>
            <a:spAutoFit/>
          </a:bodyPr>
          <a:lstStyle/>
          <a:p>
            <a:r>
              <a:rPr lang="fr-FR" noProof="0"/>
              <a:t>Modifiez le style du titre</a:t>
            </a:r>
            <a:endParaRPr lang="en-US" noProof="0" dirty="0"/>
          </a:p>
        </p:txBody>
      </p:sp>
      <p:sp>
        <p:nvSpPr>
          <p:cNvPr id="4" name="Picture Placeholder 7"/>
          <p:cNvSpPr>
            <a:spLocks noGrp="1"/>
          </p:cNvSpPr>
          <p:nvPr>
            <p:ph type="pic" sz="quarter" idx="13"/>
          </p:nvPr>
        </p:nvSpPr>
        <p:spPr>
          <a:xfrm>
            <a:off x="439923" y="1874171"/>
            <a:ext cx="3240956" cy="2173407"/>
          </a:xfrm>
        </p:spPr>
        <p:txBody>
          <a:bodyPr/>
          <a:lstStyle/>
          <a:p>
            <a:r>
              <a:rPr lang="fr-FR" noProof="0"/>
              <a:t>Cliquez sur l'icône pour ajouter une image</a:t>
            </a:r>
            <a:endParaRPr lang="en-US" noProof="0" dirty="0"/>
          </a:p>
        </p:txBody>
      </p:sp>
      <p:sp>
        <p:nvSpPr>
          <p:cNvPr id="5" name="Picture Placeholder 7"/>
          <p:cNvSpPr>
            <a:spLocks noGrp="1"/>
          </p:cNvSpPr>
          <p:nvPr>
            <p:ph type="pic" sz="quarter" idx="14"/>
          </p:nvPr>
        </p:nvSpPr>
        <p:spPr>
          <a:xfrm>
            <a:off x="7021237" y="1874171"/>
            <a:ext cx="3230655" cy="2173407"/>
          </a:xfrm>
        </p:spPr>
        <p:txBody>
          <a:bodyPr/>
          <a:lstStyle/>
          <a:p>
            <a:r>
              <a:rPr lang="fr-FR" noProof="0"/>
              <a:t>Cliquez sur l'icône pour ajouter une image</a:t>
            </a:r>
            <a:endParaRPr lang="en-US" noProof="0" dirty="0"/>
          </a:p>
        </p:txBody>
      </p:sp>
      <p:sp>
        <p:nvSpPr>
          <p:cNvPr id="6" name="Picture Placeholder 7"/>
          <p:cNvSpPr>
            <a:spLocks noGrp="1"/>
          </p:cNvSpPr>
          <p:nvPr>
            <p:ph type="pic" sz="quarter" idx="15"/>
          </p:nvPr>
        </p:nvSpPr>
        <p:spPr>
          <a:xfrm>
            <a:off x="3778785" y="1874171"/>
            <a:ext cx="3207544" cy="2173407"/>
          </a:xfrm>
        </p:spPr>
        <p:txBody>
          <a:bodyPr/>
          <a:lstStyle/>
          <a:p>
            <a:r>
              <a:rPr lang="fr-FR" noProof="0"/>
              <a:t>Cliquez sur l'icône pour ajouter une image</a:t>
            </a:r>
            <a:endParaRPr lang="en-US" noProof="0" dirty="0"/>
          </a:p>
        </p:txBody>
      </p:sp>
      <p:sp>
        <p:nvSpPr>
          <p:cNvPr id="9" name="Text Placeholder 18"/>
          <p:cNvSpPr>
            <a:spLocks noGrp="1"/>
          </p:cNvSpPr>
          <p:nvPr>
            <p:ph idx="1" hasCustomPrompt="1"/>
          </p:nvPr>
        </p:nvSpPr>
        <p:spPr>
          <a:xfrm>
            <a:off x="439923" y="4224318"/>
            <a:ext cx="3230651" cy="2309570"/>
          </a:xfrm>
          <a:prstGeom prst="rect">
            <a:avLst/>
          </a:prstGeom>
        </p:spPr>
        <p:txBody>
          <a:bodyPr vert="horz" lIns="0" tIns="0" rIns="0" bIns="0" rtlCol="0">
            <a:normAutofit/>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3" name="Text Placeholder 18"/>
          <p:cNvSpPr>
            <a:spLocks noGrp="1"/>
          </p:cNvSpPr>
          <p:nvPr>
            <p:ph idx="16" hasCustomPrompt="1"/>
          </p:nvPr>
        </p:nvSpPr>
        <p:spPr>
          <a:xfrm>
            <a:off x="3773632" y="4224318"/>
            <a:ext cx="3207544" cy="2309570"/>
          </a:xfrm>
          <a:prstGeom prst="rect">
            <a:avLst/>
          </a:prstGeom>
        </p:spPr>
        <p:txBody>
          <a:bodyPr vert="horz" lIns="0" tIns="0" rIns="0" bIns="0" rtlCol="0">
            <a:normAutofit/>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4" name="Text Placeholder 18"/>
          <p:cNvSpPr>
            <a:spLocks noGrp="1"/>
          </p:cNvSpPr>
          <p:nvPr>
            <p:ph idx="17" hasCustomPrompt="1"/>
          </p:nvPr>
        </p:nvSpPr>
        <p:spPr>
          <a:xfrm>
            <a:off x="7021237" y="4224318"/>
            <a:ext cx="3230655" cy="2309570"/>
          </a:xfrm>
          <a:prstGeom prst="rect">
            <a:avLst/>
          </a:prstGeom>
        </p:spPr>
        <p:txBody>
          <a:bodyPr vert="horz" lIns="0" tIns="0" rIns="0" bIns="0" rtlCol="0">
            <a:normAutofit/>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0" name="Text Placeholder 8"/>
          <p:cNvSpPr>
            <a:spLocks noGrp="1"/>
          </p:cNvSpPr>
          <p:nvPr>
            <p:ph type="body" sz="quarter" idx="18" hasCustomPrompt="1"/>
          </p:nvPr>
        </p:nvSpPr>
        <p:spPr>
          <a:xfrm>
            <a:off x="439923" y="649224"/>
            <a:ext cx="9788858" cy="834733"/>
          </a:xfrm>
          <a:prstGeom prst="rect">
            <a:avLst/>
          </a:prstGeom>
        </p:spPr>
        <p:txBody>
          <a:bodyPr lIns="0" tIns="0" rIns="0" bIns="0">
            <a:noAutofit/>
          </a:bodyPr>
          <a:lstStyle>
            <a:lvl1pPr marL="0" indent="0">
              <a:buNone/>
              <a:defRPr sz="2200" b="0">
                <a:solidFill>
                  <a:srgbClr val="575757"/>
                </a:solidFill>
              </a:defRPr>
            </a:lvl1pPr>
          </a:lstStyle>
          <a:p>
            <a:pPr lvl="0"/>
            <a:r>
              <a:rPr lang="en-US" noProof="0" dirty="0"/>
              <a:t>Click to add subtitle</a:t>
            </a:r>
          </a:p>
        </p:txBody>
      </p:sp>
      <p:sp>
        <p:nvSpPr>
          <p:cNvPr id="16" name="Date Placeholder 7">
            <a:extLst>
              <a:ext uri="{FF2B5EF4-FFF2-40B4-BE49-F238E27FC236}">
                <a16:creationId xmlns:a16="http://schemas.microsoft.com/office/drawing/2014/main" id="{9B5C8316-3CEF-4DBC-BF1A-47B234294977}"/>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7" name="Footer Placeholder 8">
            <a:extLst>
              <a:ext uri="{FF2B5EF4-FFF2-40B4-BE49-F238E27FC236}">
                <a16:creationId xmlns:a16="http://schemas.microsoft.com/office/drawing/2014/main" id="{CC6C909E-D857-46B3-B524-8F4D0466CE85}"/>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8" name="Slide Number Placeholder 9">
            <a:extLst>
              <a:ext uri="{FF2B5EF4-FFF2-40B4-BE49-F238E27FC236}">
                <a16:creationId xmlns:a16="http://schemas.microsoft.com/office/drawing/2014/main" id="{E469438D-A5E2-4F64-BD77-F25CEA2C6E88}"/>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238793766"/>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amp; subtitle">
    <p:spTree>
      <p:nvGrpSpPr>
        <p:cNvPr id="1" name=""/>
        <p:cNvGrpSpPr/>
        <p:nvPr/>
      </p:nvGrpSpPr>
      <p:grpSpPr>
        <a:xfrm>
          <a:off x="0" y="0"/>
          <a:ext cx="0" cy="0"/>
          <a:chOff x="0" y="0"/>
          <a:chExt cx="0" cy="0"/>
        </a:xfrm>
      </p:grpSpPr>
      <p:sp>
        <p:nvSpPr>
          <p:cNvPr id="10" name="Text Placeholder 8"/>
          <p:cNvSpPr>
            <a:spLocks noGrp="1"/>
          </p:cNvSpPr>
          <p:nvPr>
            <p:ph type="body" sz="quarter" idx="13" hasCustomPrompt="1"/>
          </p:nvPr>
        </p:nvSpPr>
        <p:spPr>
          <a:xfrm>
            <a:off x="439923" y="649224"/>
            <a:ext cx="9811966"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1" name="Title Placeholder 1"/>
          <p:cNvSpPr>
            <a:spLocks noGrp="1"/>
          </p:cNvSpPr>
          <p:nvPr>
            <p:ph type="title" hasCustomPrompt="1"/>
          </p:nvPr>
        </p:nvSpPr>
        <p:spPr>
          <a:xfrm>
            <a:off x="439923" y="320040"/>
            <a:ext cx="9811966"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7" name="Date Placeholder 7">
            <a:extLst>
              <a:ext uri="{FF2B5EF4-FFF2-40B4-BE49-F238E27FC236}">
                <a16:creationId xmlns:a16="http://schemas.microsoft.com/office/drawing/2014/main" id="{317524C9-DD10-403F-A87D-207150BFD252}"/>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8" name="Footer Placeholder 8">
            <a:extLst>
              <a:ext uri="{FF2B5EF4-FFF2-40B4-BE49-F238E27FC236}">
                <a16:creationId xmlns:a16="http://schemas.microsoft.com/office/drawing/2014/main" id="{B86EFAE8-ABBA-4E2F-80F6-EC40FFDEB23A}"/>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9" name="Slide Number Placeholder 9">
            <a:extLst>
              <a:ext uri="{FF2B5EF4-FFF2-40B4-BE49-F238E27FC236}">
                <a16:creationId xmlns:a16="http://schemas.microsoft.com/office/drawing/2014/main" id="{1C1BF10A-1652-4030-AB20-071B6A48C59E}"/>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090829363"/>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1_Title &amp; subtitle">
    <p:spTree>
      <p:nvGrpSpPr>
        <p:cNvPr id="1" name=""/>
        <p:cNvGrpSpPr/>
        <p:nvPr/>
      </p:nvGrpSpPr>
      <p:grpSpPr>
        <a:xfrm>
          <a:off x="0" y="0"/>
          <a:ext cx="0" cy="0"/>
          <a:chOff x="0" y="0"/>
          <a:chExt cx="0" cy="0"/>
        </a:xfrm>
      </p:grpSpPr>
      <p:sp>
        <p:nvSpPr>
          <p:cNvPr id="11" name="Title Placeholder 1"/>
          <p:cNvSpPr>
            <a:spLocks noGrp="1"/>
          </p:cNvSpPr>
          <p:nvPr>
            <p:ph type="title" hasCustomPrompt="1"/>
          </p:nvPr>
        </p:nvSpPr>
        <p:spPr>
          <a:xfrm>
            <a:off x="439923" y="320040"/>
            <a:ext cx="9811966"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7" name="Date Placeholder 7">
            <a:extLst>
              <a:ext uri="{FF2B5EF4-FFF2-40B4-BE49-F238E27FC236}">
                <a16:creationId xmlns:a16="http://schemas.microsoft.com/office/drawing/2014/main" id="{317524C9-DD10-403F-A87D-207150BFD252}"/>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8" name="Footer Placeholder 8">
            <a:extLst>
              <a:ext uri="{FF2B5EF4-FFF2-40B4-BE49-F238E27FC236}">
                <a16:creationId xmlns:a16="http://schemas.microsoft.com/office/drawing/2014/main" id="{B86EFAE8-ABBA-4E2F-80F6-EC40FFDEB23A}"/>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9" name="Slide Number Placeholder 9">
            <a:extLst>
              <a:ext uri="{FF2B5EF4-FFF2-40B4-BE49-F238E27FC236}">
                <a16:creationId xmlns:a16="http://schemas.microsoft.com/office/drawing/2014/main" id="{1C1BF10A-1652-4030-AB20-071B6A48C59E}"/>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1463091828"/>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Qualifications 2 x 1">
    <p:spTree>
      <p:nvGrpSpPr>
        <p:cNvPr id="1" name=""/>
        <p:cNvGrpSpPr/>
        <p:nvPr/>
      </p:nvGrpSpPr>
      <p:grpSpPr>
        <a:xfrm>
          <a:off x="0" y="0"/>
          <a:ext cx="0" cy="0"/>
          <a:chOff x="0" y="0"/>
          <a:chExt cx="0" cy="0"/>
        </a:xfrm>
      </p:grpSpPr>
      <p:sp>
        <p:nvSpPr>
          <p:cNvPr id="8" name="Text Placeholder 8"/>
          <p:cNvSpPr>
            <a:spLocks noGrp="1"/>
          </p:cNvSpPr>
          <p:nvPr>
            <p:ph type="body" sz="quarter" idx="17"/>
          </p:nvPr>
        </p:nvSpPr>
        <p:spPr>
          <a:xfrm>
            <a:off x="439923" y="2047982"/>
            <a:ext cx="4794149" cy="1868920"/>
          </a:xfrm>
        </p:spPr>
        <p:txBody>
          <a:bodyPr/>
          <a:lstStyle>
            <a:lvl1pPr>
              <a:spcAft>
                <a:spcPts val="1289"/>
              </a:spcAft>
              <a:defRPr b="1">
                <a:solidFill>
                  <a:schemeClr val="accent1"/>
                </a:solidFill>
                <a:latin typeface="+mj-lt"/>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9" name="Text Placeholder 8"/>
          <p:cNvSpPr>
            <a:spLocks noGrp="1"/>
          </p:cNvSpPr>
          <p:nvPr>
            <p:ph type="body" sz="quarter" idx="21"/>
          </p:nvPr>
        </p:nvSpPr>
        <p:spPr>
          <a:xfrm>
            <a:off x="5477621" y="2047982"/>
            <a:ext cx="4774270" cy="1868920"/>
          </a:xfrm>
        </p:spPr>
        <p:txBody>
          <a:bodyPr/>
          <a:lstStyle>
            <a:lvl1pPr>
              <a:spcAft>
                <a:spcPts val="1289"/>
              </a:spcAft>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2" name="Title 1"/>
          <p:cNvSpPr>
            <a:spLocks noGrp="1"/>
          </p:cNvSpPr>
          <p:nvPr>
            <p:ph type="title"/>
          </p:nvPr>
        </p:nvSpPr>
        <p:spPr>
          <a:xfrm>
            <a:off x="439923" y="320040"/>
            <a:ext cx="9811966" cy="338554"/>
          </a:xfrm>
        </p:spPr>
        <p:txBody>
          <a:bodyPr>
            <a:spAutoFit/>
          </a:bodyPr>
          <a:lstStyle/>
          <a:p>
            <a:r>
              <a:rPr lang="fr-FR" noProof="0"/>
              <a:t>Modifiez le style du titre</a:t>
            </a:r>
            <a:endParaRPr lang="en-US" noProof="0" dirty="0"/>
          </a:p>
        </p:txBody>
      </p:sp>
      <p:sp>
        <p:nvSpPr>
          <p:cNvPr id="4" name="Rectangle 3"/>
          <p:cNvSpPr/>
          <p:nvPr/>
        </p:nvSpPr>
        <p:spPr>
          <a:xfrm>
            <a:off x="441985" y="1879864"/>
            <a:ext cx="4794149" cy="584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US" sz="1418" noProof="0" dirty="0">
              <a:solidFill>
                <a:schemeClr val="bg1"/>
              </a:solidFill>
            </a:endParaRPr>
          </a:p>
        </p:txBody>
      </p:sp>
      <p:sp>
        <p:nvSpPr>
          <p:cNvPr id="5" name="Rectangle 4"/>
          <p:cNvSpPr/>
          <p:nvPr/>
        </p:nvSpPr>
        <p:spPr>
          <a:xfrm>
            <a:off x="5477620" y="1879864"/>
            <a:ext cx="4781988" cy="584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US" sz="1418" noProof="0" dirty="0">
              <a:solidFill>
                <a:schemeClr val="bg1"/>
              </a:solidFill>
            </a:endParaRPr>
          </a:p>
        </p:txBody>
      </p:sp>
      <p:sp>
        <p:nvSpPr>
          <p:cNvPr id="6" name="Picture Placeholder 29"/>
          <p:cNvSpPr>
            <a:spLocks noGrp="1"/>
          </p:cNvSpPr>
          <p:nvPr>
            <p:ph type="pic" sz="quarter" idx="19" hasCustomPrompt="1"/>
          </p:nvPr>
        </p:nvSpPr>
        <p:spPr>
          <a:xfrm>
            <a:off x="4182621" y="2054624"/>
            <a:ext cx="1061295" cy="605474"/>
          </a:xfrm>
        </p:spPr>
        <p:txBody>
          <a:bodyPr/>
          <a:lstStyle>
            <a:lvl1pPr marL="0" marR="0" indent="0" algn="l" defTabSz="1178588" rtl="0" eaLnBrk="1" fontAlgn="auto" latinLnBrk="0" hangingPunct="1">
              <a:lnSpc>
                <a:spcPct val="100000"/>
              </a:lnSpc>
              <a:spcBef>
                <a:spcPts val="0"/>
              </a:spcBef>
              <a:spcAft>
                <a:spcPts val="1289"/>
              </a:spcAft>
              <a:buClrTx/>
              <a:buSzTx/>
              <a:buFont typeface="Arial" panose="020B0604020202020204" pitchFamily="34" charset="0"/>
              <a:buNone/>
              <a:tabLst/>
              <a:defRPr sz="1160"/>
            </a:lvl1pPr>
          </a:lstStyle>
          <a:p>
            <a:pPr>
              <a:spcBef>
                <a:spcPct val="0"/>
              </a:spcBef>
            </a:pPr>
            <a:r>
              <a:rPr lang="en-US" sz="1547" noProof="0" dirty="0">
                <a:solidFill>
                  <a:schemeClr val="bg1"/>
                </a:solidFill>
              </a:rPr>
              <a:t>Co-brand</a:t>
            </a:r>
            <a:br>
              <a:rPr lang="en-US" sz="1547" noProof="0" dirty="0">
                <a:solidFill>
                  <a:schemeClr val="bg1"/>
                </a:solidFill>
              </a:rPr>
            </a:br>
            <a:r>
              <a:rPr lang="en-US" sz="1547" noProof="0" dirty="0">
                <a:solidFill>
                  <a:schemeClr val="bg1"/>
                </a:solidFill>
              </a:rPr>
              <a:t>Logo</a:t>
            </a:r>
          </a:p>
          <a:p>
            <a:endParaRPr lang="en-US" noProof="0" dirty="0"/>
          </a:p>
        </p:txBody>
      </p:sp>
      <p:sp>
        <p:nvSpPr>
          <p:cNvPr id="7" name="Picture Placeholder 29"/>
          <p:cNvSpPr>
            <a:spLocks noGrp="1"/>
          </p:cNvSpPr>
          <p:nvPr>
            <p:ph type="pic" sz="quarter" idx="20" hasCustomPrompt="1"/>
          </p:nvPr>
        </p:nvSpPr>
        <p:spPr>
          <a:xfrm>
            <a:off x="9141902" y="2047984"/>
            <a:ext cx="1091071" cy="605474"/>
          </a:xfrm>
        </p:spPr>
        <p:txBody>
          <a:bodyPr/>
          <a:lstStyle>
            <a:lvl1pPr marL="0" marR="0" indent="0" algn="l" defTabSz="1178588" rtl="0" eaLnBrk="1" fontAlgn="auto" latinLnBrk="0" hangingPunct="1">
              <a:lnSpc>
                <a:spcPct val="100000"/>
              </a:lnSpc>
              <a:spcBef>
                <a:spcPts val="0"/>
              </a:spcBef>
              <a:spcAft>
                <a:spcPts val="1289"/>
              </a:spcAft>
              <a:buClrTx/>
              <a:buSzTx/>
              <a:buFont typeface="Arial" panose="020B0604020202020204" pitchFamily="34" charset="0"/>
              <a:buNone/>
              <a:tabLst/>
              <a:defRPr sz="1160"/>
            </a:lvl1pPr>
          </a:lstStyle>
          <a:p>
            <a:pPr>
              <a:spcBef>
                <a:spcPct val="0"/>
              </a:spcBef>
            </a:pPr>
            <a:r>
              <a:rPr lang="en-US" sz="1547" noProof="0" dirty="0">
                <a:solidFill>
                  <a:schemeClr val="bg1"/>
                </a:solidFill>
              </a:rPr>
              <a:t>Co-brand</a:t>
            </a:r>
            <a:br>
              <a:rPr lang="en-US" sz="1547" noProof="0" dirty="0">
                <a:solidFill>
                  <a:schemeClr val="bg1"/>
                </a:solidFill>
              </a:rPr>
            </a:br>
            <a:r>
              <a:rPr lang="en-US" sz="1547" noProof="0" dirty="0">
                <a:solidFill>
                  <a:schemeClr val="bg1"/>
                </a:solidFill>
              </a:rPr>
              <a:t>Logo</a:t>
            </a:r>
          </a:p>
          <a:p>
            <a:endParaRPr lang="en-US" noProof="0" dirty="0"/>
          </a:p>
        </p:txBody>
      </p:sp>
      <p:sp>
        <p:nvSpPr>
          <p:cNvPr id="16" name="Text Placeholder 8"/>
          <p:cNvSpPr>
            <a:spLocks noGrp="1"/>
          </p:cNvSpPr>
          <p:nvPr>
            <p:ph type="body" sz="quarter" idx="13" hasCustomPrompt="1"/>
          </p:nvPr>
        </p:nvSpPr>
        <p:spPr>
          <a:xfrm>
            <a:off x="439923" y="649224"/>
            <a:ext cx="9811966" cy="834733"/>
          </a:xfrm>
          <a:prstGeom prst="rect">
            <a:avLst/>
          </a:prstGeom>
        </p:spPr>
        <p:txBody>
          <a:bodyPr lIns="0" tIns="0" rIns="0" bIns="0">
            <a:noAutofit/>
          </a:bodyPr>
          <a:lstStyle>
            <a:lvl1pPr marL="0" indent="0">
              <a:buNone/>
              <a:defRPr sz="2200" b="0">
                <a:solidFill>
                  <a:srgbClr val="575757"/>
                </a:solidFill>
              </a:defRPr>
            </a:lvl1pPr>
          </a:lstStyle>
          <a:p>
            <a:pPr lvl="0"/>
            <a:r>
              <a:rPr lang="en-US" noProof="0" dirty="0"/>
              <a:t>Click to add subtitle</a:t>
            </a:r>
          </a:p>
        </p:txBody>
      </p:sp>
      <p:sp>
        <p:nvSpPr>
          <p:cNvPr id="10" name="Rectangle 9">
            <a:extLst>
              <a:ext uri="{FF2B5EF4-FFF2-40B4-BE49-F238E27FC236}">
                <a16:creationId xmlns:a16="http://schemas.microsoft.com/office/drawing/2014/main" id="{FDBDB6A6-081D-47AE-B102-5F147C322548}"/>
              </a:ext>
            </a:extLst>
          </p:cNvPr>
          <p:cNvSpPr/>
          <p:nvPr/>
        </p:nvSpPr>
        <p:spPr>
          <a:xfrm>
            <a:off x="439923" y="1879864"/>
            <a:ext cx="4794149" cy="584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US" sz="1418" noProof="0" dirty="0">
              <a:solidFill>
                <a:schemeClr val="bg1"/>
              </a:solidFill>
            </a:endParaRPr>
          </a:p>
        </p:txBody>
      </p:sp>
      <p:sp>
        <p:nvSpPr>
          <p:cNvPr id="11" name="Rectangle 10">
            <a:extLst>
              <a:ext uri="{FF2B5EF4-FFF2-40B4-BE49-F238E27FC236}">
                <a16:creationId xmlns:a16="http://schemas.microsoft.com/office/drawing/2014/main" id="{FD793F86-C856-4EF0-B7D3-046C51438F3B}"/>
              </a:ext>
            </a:extLst>
          </p:cNvPr>
          <p:cNvSpPr/>
          <p:nvPr/>
        </p:nvSpPr>
        <p:spPr>
          <a:xfrm>
            <a:off x="5477620" y="1879864"/>
            <a:ext cx="4781988" cy="584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US" sz="1418" noProof="0" dirty="0">
              <a:solidFill>
                <a:schemeClr val="bg1"/>
              </a:solidFill>
            </a:endParaRPr>
          </a:p>
        </p:txBody>
      </p:sp>
      <p:sp>
        <p:nvSpPr>
          <p:cNvPr id="15" name="Date Placeholder 7">
            <a:extLst>
              <a:ext uri="{FF2B5EF4-FFF2-40B4-BE49-F238E27FC236}">
                <a16:creationId xmlns:a16="http://schemas.microsoft.com/office/drawing/2014/main" id="{67CEC321-A536-4D16-A5D7-8EDA1A9A6C0A}"/>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7" name="Footer Placeholder 8">
            <a:extLst>
              <a:ext uri="{FF2B5EF4-FFF2-40B4-BE49-F238E27FC236}">
                <a16:creationId xmlns:a16="http://schemas.microsoft.com/office/drawing/2014/main" id="{A3A04753-70FD-46E2-B3FE-FEF33BD075A1}"/>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8" name="Slide Number Placeholder 9">
            <a:extLst>
              <a:ext uri="{FF2B5EF4-FFF2-40B4-BE49-F238E27FC236}">
                <a16:creationId xmlns:a16="http://schemas.microsoft.com/office/drawing/2014/main" id="{1C6415DA-9C37-40C1-ABEF-E4C3F41AD333}"/>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028953095"/>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alifications 2 x 2">
    <p:spTree>
      <p:nvGrpSpPr>
        <p:cNvPr id="1" name=""/>
        <p:cNvGrpSpPr/>
        <p:nvPr/>
      </p:nvGrpSpPr>
      <p:grpSpPr>
        <a:xfrm>
          <a:off x="0" y="0"/>
          <a:ext cx="0" cy="0"/>
          <a:chOff x="0" y="0"/>
          <a:chExt cx="0" cy="0"/>
        </a:xfrm>
      </p:grpSpPr>
      <p:sp>
        <p:nvSpPr>
          <p:cNvPr id="8" name="Text Placeholder 8"/>
          <p:cNvSpPr>
            <a:spLocks noGrp="1"/>
          </p:cNvSpPr>
          <p:nvPr>
            <p:ph type="body" sz="quarter" idx="17"/>
          </p:nvPr>
        </p:nvSpPr>
        <p:spPr>
          <a:xfrm>
            <a:off x="439923" y="2047982"/>
            <a:ext cx="4796005" cy="1868920"/>
          </a:xfrm>
        </p:spPr>
        <p:txBody>
          <a:bodyPr/>
          <a:lstStyle>
            <a:lvl1pPr>
              <a:spcAft>
                <a:spcPts val="1289"/>
              </a:spcAft>
              <a:defRPr b="1">
                <a:solidFill>
                  <a:schemeClr val="accent1"/>
                </a:solidFill>
                <a:latin typeface="+mj-lt"/>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9" name="Text Placeholder 8"/>
          <p:cNvSpPr>
            <a:spLocks noGrp="1"/>
          </p:cNvSpPr>
          <p:nvPr>
            <p:ph type="body" sz="quarter" idx="21"/>
          </p:nvPr>
        </p:nvSpPr>
        <p:spPr>
          <a:xfrm>
            <a:off x="5477621" y="2047982"/>
            <a:ext cx="4783488" cy="1868920"/>
          </a:xfrm>
        </p:spPr>
        <p:txBody>
          <a:bodyPr/>
          <a:lstStyle>
            <a:lvl1pPr>
              <a:spcAft>
                <a:spcPts val="1289"/>
              </a:spcAft>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2" name="Title 1"/>
          <p:cNvSpPr>
            <a:spLocks noGrp="1"/>
          </p:cNvSpPr>
          <p:nvPr>
            <p:ph type="title"/>
          </p:nvPr>
        </p:nvSpPr>
        <p:spPr>
          <a:xfrm>
            <a:off x="439923" y="320040"/>
            <a:ext cx="9811966" cy="338554"/>
          </a:xfrm>
        </p:spPr>
        <p:txBody>
          <a:bodyPr>
            <a:spAutoFit/>
          </a:bodyPr>
          <a:lstStyle/>
          <a:p>
            <a:r>
              <a:rPr lang="fr-FR"/>
              <a:t>Modifiez le style du titre</a:t>
            </a:r>
            <a:endParaRPr lang="en-GB" dirty="0"/>
          </a:p>
        </p:txBody>
      </p:sp>
      <p:sp>
        <p:nvSpPr>
          <p:cNvPr id="4" name="Rectangle 3"/>
          <p:cNvSpPr/>
          <p:nvPr/>
        </p:nvSpPr>
        <p:spPr>
          <a:xfrm>
            <a:off x="441985" y="1879864"/>
            <a:ext cx="4794149" cy="584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GB" sz="1418" dirty="0">
              <a:solidFill>
                <a:schemeClr val="bg1"/>
              </a:solidFill>
            </a:endParaRPr>
          </a:p>
        </p:txBody>
      </p:sp>
      <p:sp>
        <p:nvSpPr>
          <p:cNvPr id="5" name="Rectangle 4"/>
          <p:cNvSpPr/>
          <p:nvPr/>
        </p:nvSpPr>
        <p:spPr>
          <a:xfrm>
            <a:off x="5477620" y="1879864"/>
            <a:ext cx="4781988" cy="584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GB" sz="1418" dirty="0">
              <a:solidFill>
                <a:schemeClr val="bg1"/>
              </a:solidFill>
            </a:endParaRPr>
          </a:p>
        </p:txBody>
      </p:sp>
      <p:sp>
        <p:nvSpPr>
          <p:cNvPr id="7" name="Picture Placeholder 29"/>
          <p:cNvSpPr>
            <a:spLocks noGrp="1"/>
          </p:cNvSpPr>
          <p:nvPr>
            <p:ph type="pic" sz="quarter" idx="20" hasCustomPrompt="1"/>
          </p:nvPr>
        </p:nvSpPr>
        <p:spPr>
          <a:xfrm>
            <a:off x="9141902" y="2047984"/>
            <a:ext cx="1091071" cy="605474"/>
          </a:xfrm>
        </p:spPr>
        <p:txBody>
          <a:bodyPr/>
          <a:lstStyle>
            <a:lvl1pPr marL="0" marR="0" indent="0" algn="l" defTabSz="1178588" rtl="0" eaLnBrk="1" fontAlgn="auto" latinLnBrk="0" hangingPunct="1">
              <a:lnSpc>
                <a:spcPct val="100000"/>
              </a:lnSpc>
              <a:spcBef>
                <a:spcPts val="0"/>
              </a:spcBef>
              <a:spcAft>
                <a:spcPts val="1289"/>
              </a:spcAft>
              <a:buClrTx/>
              <a:buSzTx/>
              <a:buFont typeface="Arial" panose="020B0604020202020204" pitchFamily="34" charset="0"/>
              <a:buNone/>
              <a:tabLst/>
              <a:defRPr sz="1160"/>
            </a:lvl1pPr>
          </a:lstStyle>
          <a:p>
            <a:pPr>
              <a:spcBef>
                <a:spcPct val="0"/>
              </a:spcBef>
            </a:pPr>
            <a:r>
              <a:rPr lang="en-US" sz="1547" dirty="0">
                <a:solidFill>
                  <a:schemeClr val="bg1"/>
                </a:solidFill>
              </a:rPr>
              <a:t>Co-brand</a:t>
            </a:r>
            <a:br>
              <a:rPr lang="en-US" sz="1547" dirty="0">
                <a:solidFill>
                  <a:schemeClr val="bg1"/>
                </a:solidFill>
              </a:rPr>
            </a:br>
            <a:r>
              <a:rPr lang="en-US" sz="1547" dirty="0">
                <a:solidFill>
                  <a:schemeClr val="bg1"/>
                </a:solidFill>
              </a:rPr>
              <a:t>Logo</a:t>
            </a:r>
          </a:p>
          <a:p>
            <a:endParaRPr lang="en-GB" dirty="0"/>
          </a:p>
        </p:txBody>
      </p:sp>
      <p:sp>
        <p:nvSpPr>
          <p:cNvPr id="10" name="Text Placeholder 8"/>
          <p:cNvSpPr>
            <a:spLocks noGrp="1"/>
          </p:cNvSpPr>
          <p:nvPr>
            <p:ph type="body" sz="quarter" idx="22"/>
          </p:nvPr>
        </p:nvSpPr>
        <p:spPr>
          <a:xfrm>
            <a:off x="439923" y="4684487"/>
            <a:ext cx="4794149" cy="1868920"/>
          </a:xfrm>
        </p:spPr>
        <p:txBody>
          <a:bodyPr/>
          <a:lstStyle>
            <a:lvl1pPr>
              <a:spcAft>
                <a:spcPts val="1289"/>
              </a:spcAft>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11" name="Text Placeholder 8"/>
          <p:cNvSpPr>
            <a:spLocks noGrp="1"/>
          </p:cNvSpPr>
          <p:nvPr>
            <p:ph type="body" sz="quarter" idx="23"/>
          </p:nvPr>
        </p:nvSpPr>
        <p:spPr>
          <a:xfrm>
            <a:off x="5477621" y="4684487"/>
            <a:ext cx="4781989" cy="1868920"/>
          </a:xfrm>
        </p:spPr>
        <p:txBody>
          <a:bodyPr/>
          <a:lstStyle>
            <a:lvl1pPr>
              <a:spcAft>
                <a:spcPts val="1289"/>
              </a:spcAft>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12" name="Rectangle 11"/>
          <p:cNvSpPr/>
          <p:nvPr/>
        </p:nvSpPr>
        <p:spPr>
          <a:xfrm>
            <a:off x="441986" y="4523369"/>
            <a:ext cx="4796007"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GB" sz="1418" dirty="0">
              <a:solidFill>
                <a:schemeClr val="bg1"/>
              </a:solidFill>
            </a:endParaRPr>
          </a:p>
        </p:txBody>
      </p:sp>
      <p:sp>
        <p:nvSpPr>
          <p:cNvPr id="13" name="Rectangle 12"/>
          <p:cNvSpPr/>
          <p:nvPr/>
        </p:nvSpPr>
        <p:spPr>
          <a:xfrm>
            <a:off x="5477621" y="4523369"/>
            <a:ext cx="4774761"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GB" sz="1418" dirty="0">
              <a:solidFill>
                <a:schemeClr val="bg1"/>
              </a:solidFill>
            </a:endParaRPr>
          </a:p>
        </p:txBody>
      </p:sp>
      <p:sp>
        <p:nvSpPr>
          <p:cNvPr id="14" name="Picture Placeholder 29"/>
          <p:cNvSpPr>
            <a:spLocks noGrp="1"/>
          </p:cNvSpPr>
          <p:nvPr>
            <p:ph type="pic" sz="quarter" idx="24" hasCustomPrompt="1"/>
          </p:nvPr>
        </p:nvSpPr>
        <p:spPr>
          <a:xfrm>
            <a:off x="4169469" y="4691129"/>
            <a:ext cx="1086879" cy="605474"/>
          </a:xfrm>
        </p:spPr>
        <p:txBody>
          <a:bodyPr/>
          <a:lstStyle>
            <a:lvl1pPr marL="0" marR="0" indent="0" algn="l" defTabSz="1178588" rtl="0" eaLnBrk="1" fontAlgn="auto" latinLnBrk="0" hangingPunct="1">
              <a:lnSpc>
                <a:spcPct val="100000"/>
              </a:lnSpc>
              <a:spcBef>
                <a:spcPts val="0"/>
              </a:spcBef>
              <a:spcAft>
                <a:spcPts val="1289"/>
              </a:spcAft>
              <a:buClrTx/>
              <a:buSzTx/>
              <a:buFont typeface="Arial" panose="020B0604020202020204" pitchFamily="34" charset="0"/>
              <a:buNone/>
              <a:tabLst/>
              <a:defRPr sz="1160"/>
            </a:lvl1pPr>
          </a:lstStyle>
          <a:p>
            <a:pPr>
              <a:spcBef>
                <a:spcPct val="0"/>
              </a:spcBef>
            </a:pPr>
            <a:r>
              <a:rPr lang="en-US" sz="1547" dirty="0">
                <a:solidFill>
                  <a:schemeClr val="bg1"/>
                </a:solidFill>
              </a:rPr>
              <a:t>Co-brand</a:t>
            </a:r>
            <a:br>
              <a:rPr lang="en-US" sz="1547" dirty="0">
                <a:solidFill>
                  <a:schemeClr val="bg1"/>
                </a:solidFill>
              </a:rPr>
            </a:br>
            <a:r>
              <a:rPr lang="en-US" sz="1547" dirty="0">
                <a:solidFill>
                  <a:schemeClr val="bg1"/>
                </a:solidFill>
              </a:rPr>
              <a:t>Logo</a:t>
            </a:r>
          </a:p>
          <a:p>
            <a:endParaRPr lang="en-GB" dirty="0"/>
          </a:p>
        </p:txBody>
      </p:sp>
      <p:sp>
        <p:nvSpPr>
          <p:cNvPr id="15" name="Picture Placeholder 29"/>
          <p:cNvSpPr>
            <a:spLocks noGrp="1"/>
          </p:cNvSpPr>
          <p:nvPr>
            <p:ph type="pic" sz="quarter" idx="25" hasCustomPrompt="1"/>
          </p:nvPr>
        </p:nvSpPr>
        <p:spPr>
          <a:xfrm>
            <a:off x="9141901" y="4684489"/>
            <a:ext cx="1091070" cy="605474"/>
          </a:xfrm>
        </p:spPr>
        <p:txBody>
          <a:bodyPr/>
          <a:lstStyle>
            <a:lvl1pPr marL="0" marR="0" indent="0" algn="l" defTabSz="1178588" rtl="0" eaLnBrk="1" fontAlgn="auto" latinLnBrk="0" hangingPunct="1">
              <a:lnSpc>
                <a:spcPct val="100000"/>
              </a:lnSpc>
              <a:spcBef>
                <a:spcPts val="0"/>
              </a:spcBef>
              <a:spcAft>
                <a:spcPts val="1289"/>
              </a:spcAft>
              <a:buClrTx/>
              <a:buSzTx/>
              <a:buFont typeface="Arial" panose="020B0604020202020204" pitchFamily="34" charset="0"/>
              <a:buNone/>
              <a:tabLst/>
              <a:defRPr sz="1160"/>
            </a:lvl1pPr>
          </a:lstStyle>
          <a:p>
            <a:pPr>
              <a:spcBef>
                <a:spcPct val="0"/>
              </a:spcBef>
            </a:pPr>
            <a:r>
              <a:rPr lang="en-US" sz="1547" dirty="0">
                <a:solidFill>
                  <a:schemeClr val="bg1"/>
                </a:solidFill>
              </a:rPr>
              <a:t>Co-brand</a:t>
            </a:r>
            <a:br>
              <a:rPr lang="en-US" sz="1547" dirty="0">
                <a:solidFill>
                  <a:schemeClr val="bg1"/>
                </a:solidFill>
              </a:rPr>
            </a:br>
            <a:r>
              <a:rPr lang="en-US" sz="1547" dirty="0">
                <a:solidFill>
                  <a:schemeClr val="bg1"/>
                </a:solidFill>
              </a:rPr>
              <a:t>Logo</a:t>
            </a:r>
          </a:p>
          <a:p>
            <a:endParaRPr lang="en-GB" dirty="0"/>
          </a:p>
        </p:txBody>
      </p:sp>
      <p:sp>
        <p:nvSpPr>
          <p:cNvPr id="16" name="Text Placeholder 8"/>
          <p:cNvSpPr>
            <a:spLocks noGrp="1"/>
          </p:cNvSpPr>
          <p:nvPr>
            <p:ph type="body" sz="quarter" idx="13" hasCustomPrompt="1"/>
          </p:nvPr>
        </p:nvSpPr>
        <p:spPr>
          <a:xfrm>
            <a:off x="439923" y="649224"/>
            <a:ext cx="9819684"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7" name="Picture Placeholder 29"/>
          <p:cNvSpPr>
            <a:spLocks noGrp="1"/>
          </p:cNvSpPr>
          <p:nvPr>
            <p:ph type="pic" sz="quarter" idx="19" hasCustomPrompt="1"/>
          </p:nvPr>
        </p:nvSpPr>
        <p:spPr>
          <a:xfrm>
            <a:off x="4182621" y="2054624"/>
            <a:ext cx="1061295" cy="605474"/>
          </a:xfrm>
        </p:spPr>
        <p:txBody>
          <a:bodyPr/>
          <a:lstStyle>
            <a:lvl1pPr marL="0" marR="0" indent="0" algn="l" defTabSz="1178588" rtl="0" eaLnBrk="1" fontAlgn="auto" latinLnBrk="0" hangingPunct="1">
              <a:lnSpc>
                <a:spcPct val="100000"/>
              </a:lnSpc>
              <a:spcBef>
                <a:spcPts val="0"/>
              </a:spcBef>
              <a:spcAft>
                <a:spcPts val="1289"/>
              </a:spcAft>
              <a:buClrTx/>
              <a:buSzTx/>
              <a:buFont typeface="Arial" panose="020B0604020202020204" pitchFamily="34" charset="0"/>
              <a:buNone/>
              <a:tabLst/>
              <a:defRPr sz="1160"/>
            </a:lvl1pPr>
          </a:lstStyle>
          <a:p>
            <a:pPr>
              <a:spcBef>
                <a:spcPct val="0"/>
              </a:spcBef>
            </a:pPr>
            <a:r>
              <a:rPr lang="en-US" sz="1547" dirty="0">
                <a:solidFill>
                  <a:schemeClr val="bg1"/>
                </a:solidFill>
              </a:rPr>
              <a:t>Co-brand</a:t>
            </a:r>
            <a:br>
              <a:rPr lang="en-US" sz="1547" dirty="0">
                <a:solidFill>
                  <a:schemeClr val="bg1"/>
                </a:solidFill>
              </a:rPr>
            </a:br>
            <a:r>
              <a:rPr lang="en-US" sz="1547" dirty="0">
                <a:solidFill>
                  <a:schemeClr val="bg1"/>
                </a:solidFill>
              </a:rPr>
              <a:t>Logo</a:t>
            </a:r>
          </a:p>
          <a:p>
            <a:endParaRPr lang="en-GB" dirty="0"/>
          </a:p>
        </p:txBody>
      </p:sp>
      <p:sp>
        <p:nvSpPr>
          <p:cNvPr id="18" name="Rectangle 17">
            <a:extLst>
              <a:ext uri="{FF2B5EF4-FFF2-40B4-BE49-F238E27FC236}">
                <a16:creationId xmlns:a16="http://schemas.microsoft.com/office/drawing/2014/main" id="{EA85C88C-90C6-43DC-9A4C-58A4C0BA1F97}"/>
              </a:ext>
            </a:extLst>
          </p:cNvPr>
          <p:cNvSpPr/>
          <p:nvPr/>
        </p:nvSpPr>
        <p:spPr>
          <a:xfrm>
            <a:off x="439923" y="1879864"/>
            <a:ext cx="4794149" cy="584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US" sz="1418" noProof="0" dirty="0">
              <a:solidFill>
                <a:schemeClr val="bg1"/>
              </a:solidFill>
            </a:endParaRPr>
          </a:p>
        </p:txBody>
      </p:sp>
      <p:sp>
        <p:nvSpPr>
          <p:cNvPr id="19" name="Rectangle 18">
            <a:extLst>
              <a:ext uri="{FF2B5EF4-FFF2-40B4-BE49-F238E27FC236}">
                <a16:creationId xmlns:a16="http://schemas.microsoft.com/office/drawing/2014/main" id="{C93583D3-2ECA-4EAE-ABCB-5AE52087BD26}"/>
              </a:ext>
            </a:extLst>
          </p:cNvPr>
          <p:cNvSpPr/>
          <p:nvPr/>
        </p:nvSpPr>
        <p:spPr>
          <a:xfrm>
            <a:off x="5477620" y="1879864"/>
            <a:ext cx="4781988" cy="584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US" sz="1418" noProof="0" dirty="0">
              <a:solidFill>
                <a:schemeClr val="bg1"/>
              </a:solidFill>
            </a:endParaRPr>
          </a:p>
        </p:txBody>
      </p:sp>
      <p:sp>
        <p:nvSpPr>
          <p:cNvPr id="20" name="Rectangle 19">
            <a:extLst>
              <a:ext uri="{FF2B5EF4-FFF2-40B4-BE49-F238E27FC236}">
                <a16:creationId xmlns:a16="http://schemas.microsoft.com/office/drawing/2014/main" id="{8472F893-FB10-474A-AC95-BCC33ECE8AAB}"/>
              </a:ext>
            </a:extLst>
          </p:cNvPr>
          <p:cNvSpPr/>
          <p:nvPr/>
        </p:nvSpPr>
        <p:spPr>
          <a:xfrm>
            <a:off x="439923" y="4523369"/>
            <a:ext cx="4796007"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US" sz="1418" noProof="0" dirty="0">
              <a:solidFill>
                <a:schemeClr val="bg1"/>
              </a:solidFill>
            </a:endParaRPr>
          </a:p>
        </p:txBody>
      </p:sp>
      <p:sp>
        <p:nvSpPr>
          <p:cNvPr id="21" name="Rectangle 20">
            <a:extLst>
              <a:ext uri="{FF2B5EF4-FFF2-40B4-BE49-F238E27FC236}">
                <a16:creationId xmlns:a16="http://schemas.microsoft.com/office/drawing/2014/main" id="{9BD7F804-E5A5-48DB-81A1-D1AC213808D6}"/>
              </a:ext>
            </a:extLst>
          </p:cNvPr>
          <p:cNvSpPr/>
          <p:nvPr/>
        </p:nvSpPr>
        <p:spPr>
          <a:xfrm>
            <a:off x="5477621" y="4523369"/>
            <a:ext cx="4774761"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US" sz="1418" noProof="0" dirty="0">
              <a:solidFill>
                <a:schemeClr val="bg1"/>
              </a:solidFill>
            </a:endParaRPr>
          </a:p>
        </p:txBody>
      </p:sp>
      <p:sp>
        <p:nvSpPr>
          <p:cNvPr id="25" name="Date Placeholder 7">
            <a:extLst>
              <a:ext uri="{FF2B5EF4-FFF2-40B4-BE49-F238E27FC236}">
                <a16:creationId xmlns:a16="http://schemas.microsoft.com/office/drawing/2014/main" id="{DCEDF1EA-9CD5-48DB-A1FD-614EB9405592}"/>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26" name="Footer Placeholder 8">
            <a:extLst>
              <a:ext uri="{FF2B5EF4-FFF2-40B4-BE49-F238E27FC236}">
                <a16:creationId xmlns:a16="http://schemas.microsoft.com/office/drawing/2014/main" id="{675D992B-DE0B-47B5-812A-B8D74F935A5A}"/>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27" name="Slide Number Placeholder 9">
            <a:extLst>
              <a:ext uri="{FF2B5EF4-FFF2-40B4-BE49-F238E27FC236}">
                <a16:creationId xmlns:a16="http://schemas.microsoft.com/office/drawing/2014/main" id="{8FC4EE35-2ED9-44D9-9B81-566E4332B07C}"/>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2049834302"/>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3 column green line">
    <p:spTree>
      <p:nvGrpSpPr>
        <p:cNvPr id="1" name=""/>
        <p:cNvGrpSpPr/>
        <p:nvPr/>
      </p:nvGrpSpPr>
      <p:grpSpPr>
        <a:xfrm>
          <a:off x="0" y="0"/>
          <a:ext cx="0" cy="0"/>
          <a:chOff x="0" y="0"/>
          <a:chExt cx="0" cy="0"/>
        </a:xfrm>
      </p:grpSpPr>
      <p:sp>
        <p:nvSpPr>
          <p:cNvPr id="2" name="Title 1"/>
          <p:cNvSpPr>
            <a:spLocks noGrp="1"/>
          </p:cNvSpPr>
          <p:nvPr>
            <p:ph type="title"/>
          </p:nvPr>
        </p:nvSpPr>
        <p:spPr>
          <a:xfrm>
            <a:off x="439923" y="320040"/>
            <a:ext cx="9811966" cy="341519"/>
          </a:xfrm>
        </p:spPr>
        <p:txBody>
          <a:bodyPr>
            <a:spAutoFit/>
          </a:bodyPr>
          <a:lstStyle/>
          <a:p>
            <a:r>
              <a:rPr lang="fr-FR" noProof="0"/>
              <a:t>Modifiez le style du titre</a:t>
            </a:r>
            <a:endParaRPr lang="en-US" noProof="0" dirty="0"/>
          </a:p>
        </p:txBody>
      </p:sp>
      <p:sp>
        <p:nvSpPr>
          <p:cNvPr id="4" name="Rectangle 3"/>
          <p:cNvSpPr/>
          <p:nvPr/>
        </p:nvSpPr>
        <p:spPr>
          <a:xfrm>
            <a:off x="3788438" y="1880514"/>
            <a:ext cx="3118548"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5" name="Rectangle 4"/>
          <p:cNvSpPr/>
          <p:nvPr/>
        </p:nvSpPr>
        <p:spPr>
          <a:xfrm>
            <a:off x="441986" y="1874172"/>
            <a:ext cx="3121953" cy="658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6" name="Rectangle 5"/>
          <p:cNvSpPr/>
          <p:nvPr/>
        </p:nvSpPr>
        <p:spPr>
          <a:xfrm>
            <a:off x="7116738" y="1880514"/>
            <a:ext cx="3142872"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7" name="Text Placeholder 8"/>
          <p:cNvSpPr>
            <a:spLocks noGrp="1"/>
          </p:cNvSpPr>
          <p:nvPr>
            <p:ph type="body" sz="quarter" idx="17"/>
          </p:nvPr>
        </p:nvSpPr>
        <p:spPr>
          <a:xfrm>
            <a:off x="3815219" y="2040871"/>
            <a:ext cx="3104921" cy="4239232"/>
          </a:xfrm>
        </p:spPr>
        <p:txBody>
          <a:bodyPr/>
          <a:lstStyle>
            <a:lvl1pPr>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8" name="Text Placeholder 8"/>
          <p:cNvSpPr>
            <a:spLocks noGrp="1"/>
          </p:cNvSpPr>
          <p:nvPr>
            <p:ph type="body" sz="quarter" idx="18"/>
          </p:nvPr>
        </p:nvSpPr>
        <p:spPr>
          <a:xfrm>
            <a:off x="439923" y="2040871"/>
            <a:ext cx="3121953" cy="4239232"/>
          </a:xfrm>
        </p:spPr>
        <p:txBody>
          <a:bodyPr/>
          <a:lstStyle>
            <a:lvl1pPr>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9" name="Text Placeholder 8"/>
          <p:cNvSpPr>
            <a:spLocks noGrp="1"/>
          </p:cNvSpPr>
          <p:nvPr>
            <p:ph type="body" sz="quarter" idx="19"/>
          </p:nvPr>
        </p:nvSpPr>
        <p:spPr>
          <a:xfrm>
            <a:off x="7127875" y="2040871"/>
            <a:ext cx="3131734" cy="4239232"/>
          </a:xfrm>
        </p:spPr>
        <p:txBody>
          <a:bodyPr/>
          <a:lstStyle>
            <a:lvl1pPr>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0" name="Text Placeholder 8"/>
          <p:cNvSpPr>
            <a:spLocks noGrp="1"/>
          </p:cNvSpPr>
          <p:nvPr>
            <p:ph type="body" sz="quarter" idx="13" hasCustomPrompt="1"/>
          </p:nvPr>
        </p:nvSpPr>
        <p:spPr>
          <a:xfrm>
            <a:off x="439923" y="649224"/>
            <a:ext cx="9788858" cy="834733"/>
          </a:xfrm>
          <a:prstGeom prst="rect">
            <a:avLst/>
          </a:prstGeom>
        </p:spPr>
        <p:txBody>
          <a:bodyPr lIns="0" tIns="0" rIns="0" bIns="0">
            <a:noAutofit/>
          </a:bodyPr>
          <a:lstStyle>
            <a:lvl1pPr marL="0" indent="0">
              <a:buNone/>
              <a:defRPr sz="2200" b="0">
                <a:solidFill>
                  <a:srgbClr val="575757"/>
                </a:solidFill>
              </a:defRPr>
            </a:lvl1pPr>
          </a:lstStyle>
          <a:p>
            <a:pPr lvl="0"/>
            <a:r>
              <a:rPr lang="en-US" noProof="0" dirty="0"/>
              <a:t>Click to add subtitle</a:t>
            </a:r>
          </a:p>
        </p:txBody>
      </p:sp>
      <p:sp>
        <p:nvSpPr>
          <p:cNvPr id="11" name="Rectangle 10">
            <a:extLst>
              <a:ext uri="{FF2B5EF4-FFF2-40B4-BE49-F238E27FC236}">
                <a16:creationId xmlns:a16="http://schemas.microsoft.com/office/drawing/2014/main" id="{A820A274-4ADB-4809-84D4-900FDD40E432}"/>
              </a:ext>
            </a:extLst>
          </p:cNvPr>
          <p:cNvSpPr/>
          <p:nvPr/>
        </p:nvSpPr>
        <p:spPr>
          <a:xfrm>
            <a:off x="3810210" y="1880514"/>
            <a:ext cx="3118548"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12" name="Rectangle 11">
            <a:extLst>
              <a:ext uri="{FF2B5EF4-FFF2-40B4-BE49-F238E27FC236}">
                <a16:creationId xmlns:a16="http://schemas.microsoft.com/office/drawing/2014/main" id="{92AE089E-4A0A-4EC7-9961-71221BF50F81}"/>
              </a:ext>
            </a:extLst>
          </p:cNvPr>
          <p:cNvSpPr/>
          <p:nvPr/>
        </p:nvSpPr>
        <p:spPr>
          <a:xfrm>
            <a:off x="439923" y="1874172"/>
            <a:ext cx="3121953" cy="658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13" name="Rectangle 12">
            <a:extLst>
              <a:ext uri="{FF2B5EF4-FFF2-40B4-BE49-F238E27FC236}">
                <a16:creationId xmlns:a16="http://schemas.microsoft.com/office/drawing/2014/main" id="{81F94FD0-40C2-4639-AF6C-A43126827B59}"/>
              </a:ext>
            </a:extLst>
          </p:cNvPr>
          <p:cNvSpPr/>
          <p:nvPr/>
        </p:nvSpPr>
        <p:spPr>
          <a:xfrm>
            <a:off x="7116738" y="1880514"/>
            <a:ext cx="3142872"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17" name="Date Placeholder 7">
            <a:extLst>
              <a:ext uri="{FF2B5EF4-FFF2-40B4-BE49-F238E27FC236}">
                <a16:creationId xmlns:a16="http://schemas.microsoft.com/office/drawing/2014/main" id="{DE6A0F71-6D0E-4A55-B047-B94C086A124B}"/>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8" name="Footer Placeholder 8">
            <a:extLst>
              <a:ext uri="{FF2B5EF4-FFF2-40B4-BE49-F238E27FC236}">
                <a16:creationId xmlns:a16="http://schemas.microsoft.com/office/drawing/2014/main" id="{FBDF4EDC-A7B2-4776-BF9A-72EF267B159B}"/>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9" name="Slide Number Placeholder 9">
            <a:extLst>
              <a:ext uri="{FF2B5EF4-FFF2-40B4-BE49-F238E27FC236}">
                <a16:creationId xmlns:a16="http://schemas.microsoft.com/office/drawing/2014/main" id="{CA4D96F2-B396-4810-8F75-DC976A3E60D7}"/>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513294748"/>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4 column icon">
    <p:spTree>
      <p:nvGrpSpPr>
        <p:cNvPr id="1" name=""/>
        <p:cNvGrpSpPr/>
        <p:nvPr/>
      </p:nvGrpSpPr>
      <p:grpSpPr>
        <a:xfrm>
          <a:off x="0" y="0"/>
          <a:ext cx="0" cy="0"/>
          <a:chOff x="0" y="0"/>
          <a:chExt cx="0" cy="0"/>
        </a:xfrm>
      </p:grpSpPr>
      <p:sp>
        <p:nvSpPr>
          <p:cNvPr id="2" name="Title 1"/>
          <p:cNvSpPr>
            <a:spLocks noGrp="1"/>
          </p:cNvSpPr>
          <p:nvPr>
            <p:ph type="title"/>
          </p:nvPr>
        </p:nvSpPr>
        <p:spPr>
          <a:xfrm>
            <a:off x="439923" y="320040"/>
            <a:ext cx="9811966" cy="338554"/>
          </a:xfrm>
        </p:spPr>
        <p:txBody>
          <a:bodyPr>
            <a:spAutoFit/>
          </a:bodyPr>
          <a:lstStyle/>
          <a:p>
            <a:r>
              <a:rPr lang="fr-FR" noProof="0"/>
              <a:t>Modifiez le style du titre</a:t>
            </a:r>
            <a:endParaRPr lang="en-US" noProof="0" dirty="0"/>
          </a:p>
        </p:txBody>
      </p:sp>
      <p:sp>
        <p:nvSpPr>
          <p:cNvPr id="4" name="Text Placeholder 8"/>
          <p:cNvSpPr>
            <a:spLocks noGrp="1"/>
          </p:cNvSpPr>
          <p:nvPr>
            <p:ph type="body" sz="quarter" idx="17"/>
          </p:nvPr>
        </p:nvSpPr>
        <p:spPr>
          <a:xfrm>
            <a:off x="439923" y="2817517"/>
            <a:ext cx="2273063" cy="3742138"/>
          </a:xfrm>
        </p:spPr>
        <p:txBody>
          <a:bodyPr/>
          <a:lstStyle>
            <a:lvl1pPr>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5" name="Text Placeholder 8"/>
          <p:cNvSpPr>
            <a:spLocks noGrp="1"/>
          </p:cNvSpPr>
          <p:nvPr>
            <p:ph type="body" sz="quarter" idx="18"/>
          </p:nvPr>
        </p:nvSpPr>
        <p:spPr>
          <a:xfrm>
            <a:off x="7977500" y="2817517"/>
            <a:ext cx="2273063" cy="3742138"/>
          </a:xfrm>
        </p:spPr>
        <p:txBody>
          <a:bodyPr/>
          <a:lstStyle>
            <a:lvl1pPr>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6" name="Text Placeholder 8"/>
          <p:cNvSpPr>
            <a:spLocks noGrp="1"/>
          </p:cNvSpPr>
          <p:nvPr>
            <p:ph type="body" sz="quarter" idx="19"/>
          </p:nvPr>
        </p:nvSpPr>
        <p:spPr>
          <a:xfrm>
            <a:off x="2994447" y="2817517"/>
            <a:ext cx="2273063" cy="3742138"/>
          </a:xfrm>
        </p:spPr>
        <p:txBody>
          <a:bodyPr/>
          <a:lstStyle>
            <a:lvl1pPr>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7" name="Text Placeholder 8"/>
          <p:cNvSpPr>
            <a:spLocks noGrp="1"/>
          </p:cNvSpPr>
          <p:nvPr>
            <p:ph type="body" sz="quarter" idx="20"/>
          </p:nvPr>
        </p:nvSpPr>
        <p:spPr>
          <a:xfrm>
            <a:off x="5485974" y="2817517"/>
            <a:ext cx="2273063" cy="3742138"/>
          </a:xfrm>
        </p:spPr>
        <p:txBody>
          <a:bodyPr/>
          <a:lstStyle>
            <a:lvl1pPr>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8" name="Text Placeholder 8"/>
          <p:cNvSpPr>
            <a:spLocks noGrp="1"/>
          </p:cNvSpPr>
          <p:nvPr>
            <p:ph type="body" sz="quarter" idx="13" hasCustomPrompt="1"/>
          </p:nvPr>
        </p:nvSpPr>
        <p:spPr>
          <a:xfrm>
            <a:off x="439923" y="649224"/>
            <a:ext cx="9811966" cy="834733"/>
          </a:xfrm>
          <a:prstGeom prst="rect">
            <a:avLst/>
          </a:prstGeom>
        </p:spPr>
        <p:txBody>
          <a:bodyPr lIns="0" tIns="0" rIns="0" bIns="0">
            <a:noAutofit/>
          </a:bodyPr>
          <a:lstStyle>
            <a:lvl1pPr marL="0" indent="0">
              <a:buNone/>
              <a:defRPr sz="2200" b="0">
                <a:solidFill>
                  <a:srgbClr val="575757"/>
                </a:solidFill>
              </a:defRPr>
            </a:lvl1pPr>
          </a:lstStyle>
          <a:p>
            <a:pPr lvl="0"/>
            <a:r>
              <a:rPr lang="en-US" noProof="0" dirty="0"/>
              <a:t>Click to add subtitle</a:t>
            </a:r>
          </a:p>
        </p:txBody>
      </p:sp>
      <p:sp>
        <p:nvSpPr>
          <p:cNvPr id="12" name="Date Placeholder 7">
            <a:extLst>
              <a:ext uri="{FF2B5EF4-FFF2-40B4-BE49-F238E27FC236}">
                <a16:creationId xmlns:a16="http://schemas.microsoft.com/office/drawing/2014/main" id="{12C6383B-FF54-41B4-8FA9-C8A647495615}"/>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3" name="Footer Placeholder 8">
            <a:extLst>
              <a:ext uri="{FF2B5EF4-FFF2-40B4-BE49-F238E27FC236}">
                <a16:creationId xmlns:a16="http://schemas.microsoft.com/office/drawing/2014/main" id="{345A9F0B-5206-4F14-8A42-C81829804D4D}"/>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4" name="Slide Number Placeholder 9">
            <a:extLst>
              <a:ext uri="{FF2B5EF4-FFF2-40B4-BE49-F238E27FC236}">
                <a16:creationId xmlns:a16="http://schemas.microsoft.com/office/drawing/2014/main" id="{949A261E-323C-4BF4-8FC9-5721D05C3C73}"/>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132696795"/>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p:cSld name="End slide">
    <p:spTree>
      <p:nvGrpSpPr>
        <p:cNvPr id="1" name=""/>
        <p:cNvGrpSpPr/>
        <p:nvPr/>
      </p:nvGrpSpPr>
      <p:grpSpPr>
        <a:xfrm>
          <a:off x="0" y="0"/>
          <a:ext cx="0" cy="0"/>
          <a:chOff x="0" y="0"/>
          <a:chExt cx="0" cy="0"/>
        </a:xfrm>
      </p:grpSpPr>
      <p:sp>
        <p:nvSpPr>
          <p:cNvPr id="8" name="Text Placeholder 7"/>
          <p:cNvSpPr>
            <a:spLocks noGrp="1"/>
          </p:cNvSpPr>
          <p:nvPr>
            <p:ph type="body" sz="quarter" idx="15"/>
          </p:nvPr>
        </p:nvSpPr>
        <p:spPr>
          <a:xfrm>
            <a:off x="8217796" y="6633761"/>
            <a:ext cx="2034094" cy="400936"/>
          </a:xfrm>
        </p:spPr>
        <p:txBody>
          <a:bodyPr anchor="b" anchorCtr="0">
            <a:normAutofit/>
          </a:bodyPr>
          <a:lstStyle>
            <a:lvl1pPr>
              <a:lnSpc>
                <a:spcPct val="100000"/>
              </a:lnSpc>
              <a:defRPr sz="900"/>
            </a:lvl1pPr>
          </a:lstStyle>
          <a:p>
            <a:pPr lvl="0"/>
            <a:r>
              <a:rPr lang="fr-FR"/>
              <a:t>Cliquez pour modifier les styles du texte du masque</a:t>
            </a:r>
          </a:p>
        </p:txBody>
      </p:sp>
      <p:grpSp>
        <p:nvGrpSpPr>
          <p:cNvPr id="38" name="Group 37">
            <a:extLst>
              <a:ext uri="{FF2B5EF4-FFF2-40B4-BE49-F238E27FC236}">
                <a16:creationId xmlns:a16="http://schemas.microsoft.com/office/drawing/2014/main" id="{44EC6D8E-9CEE-4EB1-BEC9-6B84C8CE6166}"/>
              </a:ext>
            </a:extLst>
          </p:cNvPr>
          <p:cNvGrpSpPr>
            <a:grpSpLocks noChangeAspect="1"/>
          </p:cNvGrpSpPr>
          <p:nvPr/>
        </p:nvGrpSpPr>
        <p:grpSpPr>
          <a:xfrm>
            <a:off x="377991" y="377999"/>
            <a:ext cx="2011680" cy="382438"/>
            <a:chOff x="398463" y="404813"/>
            <a:chExt cx="1627187" cy="307976"/>
          </a:xfrm>
          <a:solidFill>
            <a:schemeClr val="tx1"/>
          </a:solidFill>
        </p:grpSpPr>
        <p:sp>
          <p:nvSpPr>
            <p:cNvPr id="39" name="Oval 5">
              <a:extLst>
                <a:ext uri="{FF2B5EF4-FFF2-40B4-BE49-F238E27FC236}">
                  <a16:creationId xmlns:a16="http://schemas.microsoft.com/office/drawing/2014/main" id="{0FDB96F3-ABDD-4C18-BECB-D5C606099392}"/>
                </a:ext>
              </a:extLst>
            </p:cNvPr>
            <p:cNvSpPr>
              <a:spLocks noChangeArrowheads="1"/>
            </p:cNvSpPr>
            <p:nvPr/>
          </p:nvSpPr>
          <p:spPr bwMode="auto">
            <a:xfrm>
              <a:off x="1938338" y="625476"/>
              <a:ext cx="87312" cy="8731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40" name="Freeform 6">
              <a:extLst>
                <a:ext uri="{FF2B5EF4-FFF2-40B4-BE49-F238E27FC236}">
                  <a16:creationId xmlns:a16="http://schemas.microsoft.com/office/drawing/2014/main" id="{6B5272FE-0F6C-45C3-8C84-B054C8376D09}"/>
                </a:ext>
              </a:extLst>
            </p:cNvPr>
            <p:cNvSpPr>
              <a:spLocks noEditPoints="1"/>
            </p:cNvSpPr>
            <p:nvPr/>
          </p:nvSpPr>
          <p:spPr bwMode="auto">
            <a:xfrm>
              <a:off x="398463" y="406401"/>
              <a:ext cx="247650" cy="301625"/>
            </a:xfrm>
            <a:custGeom>
              <a:avLst/>
              <a:gdLst>
                <a:gd name="T0" fmla="*/ 287 w 287"/>
                <a:gd name="T1" fmla="*/ 166 h 347"/>
                <a:gd name="T2" fmla="*/ 240 w 287"/>
                <a:gd name="T3" fmla="*/ 300 h 347"/>
                <a:gd name="T4" fmla="*/ 109 w 287"/>
                <a:gd name="T5" fmla="*/ 347 h 347"/>
                <a:gd name="T6" fmla="*/ 0 w 287"/>
                <a:gd name="T7" fmla="*/ 347 h 347"/>
                <a:gd name="T8" fmla="*/ 0 w 287"/>
                <a:gd name="T9" fmla="*/ 0 h 347"/>
                <a:gd name="T10" fmla="*/ 117 w 287"/>
                <a:gd name="T11" fmla="*/ 0 h 347"/>
                <a:gd name="T12" fmla="*/ 243 w 287"/>
                <a:gd name="T13" fmla="*/ 43 h 347"/>
                <a:gd name="T14" fmla="*/ 287 w 287"/>
                <a:gd name="T15" fmla="*/ 166 h 347"/>
                <a:gd name="T16" fmla="*/ 192 w 287"/>
                <a:gd name="T17" fmla="*/ 170 h 347"/>
                <a:gd name="T18" fmla="*/ 174 w 287"/>
                <a:gd name="T19" fmla="*/ 99 h 347"/>
                <a:gd name="T20" fmla="*/ 118 w 287"/>
                <a:gd name="T21" fmla="*/ 76 h 347"/>
                <a:gd name="T22" fmla="*/ 91 w 287"/>
                <a:gd name="T23" fmla="*/ 76 h 347"/>
                <a:gd name="T24" fmla="*/ 91 w 287"/>
                <a:gd name="T25" fmla="*/ 270 h 347"/>
                <a:gd name="T26" fmla="*/ 111 w 287"/>
                <a:gd name="T27" fmla="*/ 270 h 347"/>
                <a:gd name="T28" fmla="*/ 173 w 287"/>
                <a:gd name="T29" fmla="*/ 245 h 347"/>
                <a:gd name="T30" fmla="*/ 192 w 287"/>
                <a:gd name="T31" fmla="*/ 170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7" h="347">
                  <a:moveTo>
                    <a:pt x="287" y="166"/>
                  </a:moveTo>
                  <a:cubicBezTo>
                    <a:pt x="287" y="224"/>
                    <a:pt x="271" y="269"/>
                    <a:pt x="240" y="300"/>
                  </a:cubicBezTo>
                  <a:cubicBezTo>
                    <a:pt x="209" y="331"/>
                    <a:pt x="165" y="347"/>
                    <a:pt x="109" y="347"/>
                  </a:cubicBezTo>
                  <a:cubicBezTo>
                    <a:pt x="0" y="347"/>
                    <a:pt x="0" y="347"/>
                    <a:pt x="0" y="347"/>
                  </a:cubicBezTo>
                  <a:cubicBezTo>
                    <a:pt x="0" y="0"/>
                    <a:pt x="0" y="0"/>
                    <a:pt x="0" y="0"/>
                  </a:cubicBezTo>
                  <a:cubicBezTo>
                    <a:pt x="117" y="0"/>
                    <a:pt x="117" y="0"/>
                    <a:pt x="117" y="0"/>
                  </a:cubicBezTo>
                  <a:cubicBezTo>
                    <a:pt x="171" y="0"/>
                    <a:pt x="213" y="15"/>
                    <a:pt x="243" y="43"/>
                  </a:cubicBezTo>
                  <a:cubicBezTo>
                    <a:pt x="272" y="72"/>
                    <a:pt x="287" y="113"/>
                    <a:pt x="287" y="166"/>
                  </a:cubicBezTo>
                  <a:moveTo>
                    <a:pt x="192" y="170"/>
                  </a:moveTo>
                  <a:cubicBezTo>
                    <a:pt x="192" y="138"/>
                    <a:pt x="186" y="114"/>
                    <a:pt x="174" y="99"/>
                  </a:cubicBezTo>
                  <a:cubicBezTo>
                    <a:pt x="161" y="84"/>
                    <a:pt x="143" y="76"/>
                    <a:pt x="118" y="76"/>
                  </a:cubicBezTo>
                  <a:cubicBezTo>
                    <a:pt x="91" y="76"/>
                    <a:pt x="91" y="76"/>
                    <a:pt x="91" y="76"/>
                  </a:cubicBezTo>
                  <a:cubicBezTo>
                    <a:pt x="91" y="270"/>
                    <a:pt x="91" y="270"/>
                    <a:pt x="91" y="270"/>
                  </a:cubicBezTo>
                  <a:cubicBezTo>
                    <a:pt x="111" y="270"/>
                    <a:pt x="111" y="270"/>
                    <a:pt x="111" y="270"/>
                  </a:cubicBezTo>
                  <a:cubicBezTo>
                    <a:pt x="139" y="270"/>
                    <a:pt x="160" y="262"/>
                    <a:pt x="173" y="245"/>
                  </a:cubicBezTo>
                  <a:cubicBezTo>
                    <a:pt x="186" y="229"/>
                    <a:pt x="192" y="204"/>
                    <a:pt x="192" y="17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41" name="Rectangle 7">
              <a:extLst>
                <a:ext uri="{FF2B5EF4-FFF2-40B4-BE49-F238E27FC236}">
                  <a16:creationId xmlns:a16="http://schemas.microsoft.com/office/drawing/2014/main" id="{B7BAE4D7-A295-4DB9-8B55-91A8A2DD83CB}"/>
                </a:ext>
              </a:extLst>
            </p:cNvPr>
            <p:cNvSpPr>
              <a:spLocks noChangeArrowheads="1"/>
            </p:cNvSpPr>
            <p:nvPr/>
          </p:nvSpPr>
          <p:spPr bwMode="auto">
            <a:xfrm>
              <a:off x="906463" y="404813"/>
              <a:ext cx="74612" cy="303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42" name="Freeform 8">
              <a:extLst>
                <a:ext uri="{FF2B5EF4-FFF2-40B4-BE49-F238E27FC236}">
                  <a16:creationId xmlns:a16="http://schemas.microsoft.com/office/drawing/2014/main" id="{52E562C0-3721-457F-822B-A0C0EA8E6BC2}"/>
                </a:ext>
              </a:extLst>
            </p:cNvPr>
            <p:cNvSpPr>
              <a:spLocks noEditPoints="1"/>
            </p:cNvSpPr>
            <p:nvPr/>
          </p:nvSpPr>
          <p:spPr bwMode="auto">
            <a:xfrm>
              <a:off x="1011238" y="479426"/>
              <a:ext cx="215900" cy="231775"/>
            </a:xfrm>
            <a:custGeom>
              <a:avLst/>
              <a:gdLst>
                <a:gd name="T0" fmla="*/ 252 w 252"/>
                <a:gd name="T1" fmla="*/ 133 h 267"/>
                <a:gd name="T2" fmla="*/ 218 w 252"/>
                <a:gd name="T3" fmla="*/ 232 h 267"/>
                <a:gd name="T4" fmla="*/ 125 w 252"/>
                <a:gd name="T5" fmla="*/ 267 h 267"/>
                <a:gd name="T6" fmla="*/ 34 w 252"/>
                <a:gd name="T7" fmla="*/ 231 h 267"/>
                <a:gd name="T8" fmla="*/ 0 w 252"/>
                <a:gd name="T9" fmla="*/ 133 h 267"/>
                <a:gd name="T10" fmla="*/ 33 w 252"/>
                <a:gd name="T11" fmla="*/ 35 h 267"/>
                <a:gd name="T12" fmla="*/ 127 w 252"/>
                <a:gd name="T13" fmla="*/ 0 h 267"/>
                <a:gd name="T14" fmla="*/ 192 w 252"/>
                <a:gd name="T15" fmla="*/ 16 h 267"/>
                <a:gd name="T16" fmla="*/ 236 w 252"/>
                <a:gd name="T17" fmla="*/ 63 h 267"/>
                <a:gd name="T18" fmla="*/ 252 w 252"/>
                <a:gd name="T19" fmla="*/ 133 h 267"/>
                <a:gd name="T20" fmla="*/ 88 w 252"/>
                <a:gd name="T21" fmla="*/ 133 h 267"/>
                <a:gd name="T22" fmla="*/ 97 w 252"/>
                <a:gd name="T23" fmla="*/ 184 h 267"/>
                <a:gd name="T24" fmla="*/ 126 w 252"/>
                <a:gd name="T25" fmla="*/ 201 h 267"/>
                <a:gd name="T26" fmla="*/ 155 w 252"/>
                <a:gd name="T27" fmla="*/ 184 h 267"/>
                <a:gd name="T28" fmla="*/ 163 w 252"/>
                <a:gd name="T29" fmla="*/ 133 h 267"/>
                <a:gd name="T30" fmla="*/ 155 w 252"/>
                <a:gd name="T31" fmla="*/ 83 h 267"/>
                <a:gd name="T32" fmla="*/ 126 w 252"/>
                <a:gd name="T33" fmla="*/ 66 h 267"/>
                <a:gd name="T34" fmla="*/ 97 w 252"/>
                <a:gd name="T35" fmla="*/ 83 h 267"/>
                <a:gd name="T36" fmla="*/ 88 w 252"/>
                <a:gd name="T37" fmla="*/ 133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267">
                  <a:moveTo>
                    <a:pt x="252" y="133"/>
                  </a:moveTo>
                  <a:cubicBezTo>
                    <a:pt x="252" y="175"/>
                    <a:pt x="241" y="208"/>
                    <a:pt x="218" y="232"/>
                  </a:cubicBezTo>
                  <a:cubicBezTo>
                    <a:pt x="196" y="256"/>
                    <a:pt x="165" y="267"/>
                    <a:pt x="125" y="267"/>
                  </a:cubicBezTo>
                  <a:cubicBezTo>
                    <a:pt x="87" y="267"/>
                    <a:pt x="56" y="255"/>
                    <a:pt x="34" y="231"/>
                  </a:cubicBezTo>
                  <a:cubicBezTo>
                    <a:pt x="11" y="207"/>
                    <a:pt x="0" y="174"/>
                    <a:pt x="0" y="133"/>
                  </a:cubicBezTo>
                  <a:cubicBezTo>
                    <a:pt x="0" y="91"/>
                    <a:pt x="11" y="58"/>
                    <a:pt x="33" y="35"/>
                  </a:cubicBezTo>
                  <a:cubicBezTo>
                    <a:pt x="55" y="12"/>
                    <a:pt x="86" y="0"/>
                    <a:pt x="127" y="0"/>
                  </a:cubicBezTo>
                  <a:cubicBezTo>
                    <a:pt x="151" y="0"/>
                    <a:pt x="173" y="5"/>
                    <a:pt x="192" y="16"/>
                  </a:cubicBezTo>
                  <a:cubicBezTo>
                    <a:pt x="211" y="27"/>
                    <a:pt x="226" y="42"/>
                    <a:pt x="236" y="63"/>
                  </a:cubicBezTo>
                  <a:cubicBezTo>
                    <a:pt x="247" y="83"/>
                    <a:pt x="252" y="106"/>
                    <a:pt x="252" y="133"/>
                  </a:cubicBezTo>
                  <a:moveTo>
                    <a:pt x="88" y="133"/>
                  </a:moveTo>
                  <a:cubicBezTo>
                    <a:pt x="88" y="155"/>
                    <a:pt x="91" y="172"/>
                    <a:pt x="97" y="184"/>
                  </a:cubicBezTo>
                  <a:cubicBezTo>
                    <a:pt x="103" y="195"/>
                    <a:pt x="112" y="201"/>
                    <a:pt x="126" y="201"/>
                  </a:cubicBezTo>
                  <a:cubicBezTo>
                    <a:pt x="140" y="201"/>
                    <a:pt x="149" y="195"/>
                    <a:pt x="155" y="184"/>
                  </a:cubicBezTo>
                  <a:cubicBezTo>
                    <a:pt x="160" y="172"/>
                    <a:pt x="163" y="155"/>
                    <a:pt x="163" y="133"/>
                  </a:cubicBezTo>
                  <a:cubicBezTo>
                    <a:pt x="163" y="111"/>
                    <a:pt x="160" y="94"/>
                    <a:pt x="155" y="83"/>
                  </a:cubicBezTo>
                  <a:cubicBezTo>
                    <a:pt x="149" y="72"/>
                    <a:pt x="139" y="66"/>
                    <a:pt x="126" y="66"/>
                  </a:cubicBezTo>
                  <a:cubicBezTo>
                    <a:pt x="112" y="66"/>
                    <a:pt x="103" y="72"/>
                    <a:pt x="97" y="83"/>
                  </a:cubicBezTo>
                  <a:cubicBezTo>
                    <a:pt x="91" y="94"/>
                    <a:pt x="88" y="111"/>
                    <a:pt x="88" y="13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43" name="Rectangle 9">
              <a:extLst>
                <a:ext uri="{FF2B5EF4-FFF2-40B4-BE49-F238E27FC236}">
                  <a16:creationId xmlns:a16="http://schemas.microsoft.com/office/drawing/2014/main" id="{CB38A920-B980-4994-BE45-99697FE9FCA0}"/>
                </a:ext>
              </a:extLst>
            </p:cNvPr>
            <p:cNvSpPr>
              <a:spLocks noChangeArrowheads="1"/>
            </p:cNvSpPr>
            <p:nvPr/>
          </p:nvSpPr>
          <p:spPr bwMode="auto">
            <a:xfrm>
              <a:off x="1257300" y="482601"/>
              <a:ext cx="74612" cy="2254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44" name="Rectangle 10">
              <a:extLst>
                <a:ext uri="{FF2B5EF4-FFF2-40B4-BE49-F238E27FC236}">
                  <a16:creationId xmlns:a16="http://schemas.microsoft.com/office/drawing/2014/main" id="{B8AB7E81-2D45-4F79-82DF-302A4149E655}"/>
                </a:ext>
              </a:extLst>
            </p:cNvPr>
            <p:cNvSpPr>
              <a:spLocks noChangeArrowheads="1"/>
            </p:cNvSpPr>
            <p:nvPr/>
          </p:nvSpPr>
          <p:spPr bwMode="auto">
            <a:xfrm>
              <a:off x="1257300" y="404813"/>
              <a:ext cx="74612" cy="508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45" name="Freeform 11">
              <a:extLst>
                <a:ext uri="{FF2B5EF4-FFF2-40B4-BE49-F238E27FC236}">
                  <a16:creationId xmlns:a16="http://schemas.microsoft.com/office/drawing/2014/main" id="{01083FF4-5C95-472A-A37C-3FB3F3BF9C2B}"/>
                </a:ext>
              </a:extLst>
            </p:cNvPr>
            <p:cNvSpPr>
              <a:spLocks/>
            </p:cNvSpPr>
            <p:nvPr/>
          </p:nvSpPr>
          <p:spPr bwMode="auto">
            <a:xfrm>
              <a:off x="1362075" y="411163"/>
              <a:ext cx="158750" cy="300038"/>
            </a:xfrm>
            <a:custGeom>
              <a:avLst/>
              <a:gdLst>
                <a:gd name="T0" fmla="*/ 142 w 184"/>
                <a:gd name="T1" fmla="*/ 274 h 344"/>
                <a:gd name="T2" fmla="*/ 184 w 184"/>
                <a:gd name="T3" fmla="*/ 265 h 344"/>
                <a:gd name="T4" fmla="*/ 184 w 184"/>
                <a:gd name="T5" fmla="*/ 330 h 344"/>
                <a:gd name="T6" fmla="*/ 150 w 184"/>
                <a:gd name="T7" fmla="*/ 341 h 344"/>
                <a:gd name="T8" fmla="*/ 113 w 184"/>
                <a:gd name="T9" fmla="*/ 344 h 344"/>
                <a:gd name="T10" fmla="*/ 50 w 184"/>
                <a:gd name="T11" fmla="*/ 322 h 344"/>
                <a:gd name="T12" fmla="*/ 30 w 184"/>
                <a:gd name="T13" fmla="*/ 255 h 344"/>
                <a:gd name="T14" fmla="*/ 30 w 184"/>
                <a:gd name="T15" fmla="*/ 148 h 344"/>
                <a:gd name="T16" fmla="*/ 0 w 184"/>
                <a:gd name="T17" fmla="*/ 148 h 344"/>
                <a:gd name="T18" fmla="*/ 0 w 184"/>
                <a:gd name="T19" fmla="*/ 81 h 344"/>
                <a:gd name="T20" fmla="*/ 30 w 184"/>
                <a:gd name="T21" fmla="*/ 81 h 344"/>
                <a:gd name="T22" fmla="*/ 30 w 184"/>
                <a:gd name="T23" fmla="*/ 16 h 344"/>
                <a:gd name="T24" fmla="*/ 118 w 184"/>
                <a:gd name="T25" fmla="*/ 0 h 344"/>
                <a:gd name="T26" fmla="*/ 118 w 184"/>
                <a:gd name="T27" fmla="*/ 81 h 344"/>
                <a:gd name="T28" fmla="*/ 174 w 184"/>
                <a:gd name="T29" fmla="*/ 81 h 344"/>
                <a:gd name="T30" fmla="*/ 174 w 184"/>
                <a:gd name="T31" fmla="*/ 148 h 344"/>
                <a:gd name="T32" fmla="*/ 118 w 184"/>
                <a:gd name="T33" fmla="*/ 148 h 344"/>
                <a:gd name="T34" fmla="*/ 118 w 184"/>
                <a:gd name="T35" fmla="*/ 249 h 344"/>
                <a:gd name="T36" fmla="*/ 142 w 184"/>
                <a:gd name="T37" fmla="*/ 27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344">
                  <a:moveTo>
                    <a:pt x="142" y="274"/>
                  </a:moveTo>
                  <a:cubicBezTo>
                    <a:pt x="153" y="274"/>
                    <a:pt x="167" y="271"/>
                    <a:pt x="184" y="265"/>
                  </a:cubicBezTo>
                  <a:cubicBezTo>
                    <a:pt x="184" y="330"/>
                    <a:pt x="184" y="330"/>
                    <a:pt x="184" y="330"/>
                  </a:cubicBezTo>
                  <a:cubicBezTo>
                    <a:pt x="172" y="335"/>
                    <a:pt x="161" y="339"/>
                    <a:pt x="150" y="341"/>
                  </a:cubicBezTo>
                  <a:cubicBezTo>
                    <a:pt x="140" y="343"/>
                    <a:pt x="127" y="344"/>
                    <a:pt x="113" y="344"/>
                  </a:cubicBezTo>
                  <a:cubicBezTo>
                    <a:pt x="84" y="344"/>
                    <a:pt x="63" y="337"/>
                    <a:pt x="50" y="322"/>
                  </a:cubicBezTo>
                  <a:cubicBezTo>
                    <a:pt x="37" y="308"/>
                    <a:pt x="30" y="285"/>
                    <a:pt x="30" y="255"/>
                  </a:cubicBezTo>
                  <a:cubicBezTo>
                    <a:pt x="30" y="148"/>
                    <a:pt x="30" y="148"/>
                    <a:pt x="30" y="148"/>
                  </a:cubicBezTo>
                  <a:cubicBezTo>
                    <a:pt x="0" y="148"/>
                    <a:pt x="0" y="148"/>
                    <a:pt x="0" y="148"/>
                  </a:cubicBezTo>
                  <a:cubicBezTo>
                    <a:pt x="0" y="81"/>
                    <a:pt x="0" y="81"/>
                    <a:pt x="0" y="81"/>
                  </a:cubicBezTo>
                  <a:cubicBezTo>
                    <a:pt x="30" y="81"/>
                    <a:pt x="30" y="81"/>
                    <a:pt x="30" y="81"/>
                  </a:cubicBezTo>
                  <a:cubicBezTo>
                    <a:pt x="30" y="16"/>
                    <a:pt x="30" y="16"/>
                    <a:pt x="30" y="16"/>
                  </a:cubicBezTo>
                  <a:cubicBezTo>
                    <a:pt x="118" y="0"/>
                    <a:pt x="118" y="0"/>
                    <a:pt x="118" y="0"/>
                  </a:cubicBezTo>
                  <a:cubicBezTo>
                    <a:pt x="118" y="81"/>
                    <a:pt x="118" y="81"/>
                    <a:pt x="118" y="81"/>
                  </a:cubicBezTo>
                  <a:cubicBezTo>
                    <a:pt x="174" y="81"/>
                    <a:pt x="174" y="81"/>
                    <a:pt x="174" y="81"/>
                  </a:cubicBezTo>
                  <a:cubicBezTo>
                    <a:pt x="174" y="148"/>
                    <a:pt x="174" y="148"/>
                    <a:pt x="174" y="148"/>
                  </a:cubicBezTo>
                  <a:cubicBezTo>
                    <a:pt x="118" y="148"/>
                    <a:pt x="118" y="148"/>
                    <a:pt x="118" y="148"/>
                  </a:cubicBezTo>
                  <a:cubicBezTo>
                    <a:pt x="118" y="249"/>
                    <a:pt x="118" y="249"/>
                    <a:pt x="118" y="249"/>
                  </a:cubicBezTo>
                  <a:cubicBezTo>
                    <a:pt x="118" y="266"/>
                    <a:pt x="126" y="274"/>
                    <a:pt x="142" y="2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46" name="Freeform 12">
              <a:extLst>
                <a:ext uri="{FF2B5EF4-FFF2-40B4-BE49-F238E27FC236}">
                  <a16:creationId xmlns:a16="http://schemas.microsoft.com/office/drawing/2014/main" id="{10FEE41E-8814-490E-ACF5-D3FAE6F14C45}"/>
                </a:ext>
              </a:extLst>
            </p:cNvPr>
            <p:cNvSpPr>
              <a:spLocks/>
            </p:cNvSpPr>
            <p:nvPr/>
          </p:nvSpPr>
          <p:spPr bwMode="auto">
            <a:xfrm>
              <a:off x="1535113" y="411163"/>
              <a:ext cx="158750" cy="300038"/>
            </a:xfrm>
            <a:custGeom>
              <a:avLst/>
              <a:gdLst>
                <a:gd name="T0" fmla="*/ 142 w 184"/>
                <a:gd name="T1" fmla="*/ 274 h 344"/>
                <a:gd name="T2" fmla="*/ 184 w 184"/>
                <a:gd name="T3" fmla="*/ 265 h 344"/>
                <a:gd name="T4" fmla="*/ 184 w 184"/>
                <a:gd name="T5" fmla="*/ 330 h 344"/>
                <a:gd name="T6" fmla="*/ 151 w 184"/>
                <a:gd name="T7" fmla="*/ 341 h 344"/>
                <a:gd name="T8" fmla="*/ 114 w 184"/>
                <a:gd name="T9" fmla="*/ 344 h 344"/>
                <a:gd name="T10" fmla="*/ 50 w 184"/>
                <a:gd name="T11" fmla="*/ 322 h 344"/>
                <a:gd name="T12" fmla="*/ 31 w 184"/>
                <a:gd name="T13" fmla="*/ 255 h 344"/>
                <a:gd name="T14" fmla="*/ 31 w 184"/>
                <a:gd name="T15" fmla="*/ 148 h 344"/>
                <a:gd name="T16" fmla="*/ 0 w 184"/>
                <a:gd name="T17" fmla="*/ 148 h 344"/>
                <a:gd name="T18" fmla="*/ 0 w 184"/>
                <a:gd name="T19" fmla="*/ 81 h 344"/>
                <a:gd name="T20" fmla="*/ 31 w 184"/>
                <a:gd name="T21" fmla="*/ 81 h 344"/>
                <a:gd name="T22" fmla="*/ 31 w 184"/>
                <a:gd name="T23" fmla="*/ 15 h 344"/>
                <a:gd name="T24" fmla="*/ 119 w 184"/>
                <a:gd name="T25" fmla="*/ 0 h 344"/>
                <a:gd name="T26" fmla="*/ 119 w 184"/>
                <a:gd name="T27" fmla="*/ 81 h 344"/>
                <a:gd name="T28" fmla="*/ 174 w 184"/>
                <a:gd name="T29" fmla="*/ 81 h 344"/>
                <a:gd name="T30" fmla="*/ 174 w 184"/>
                <a:gd name="T31" fmla="*/ 148 h 344"/>
                <a:gd name="T32" fmla="*/ 119 w 184"/>
                <a:gd name="T33" fmla="*/ 148 h 344"/>
                <a:gd name="T34" fmla="*/ 119 w 184"/>
                <a:gd name="T35" fmla="*/ 249 h 344"/>
                <a:gd name="T36" fmla="*/ 142 w 184"/>
                <a:gd name="T37" fmla="*/ 27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344">
                  <a:moveTo>
                    <a:pt x="142" y="274"/>
                  </a:moveTo>
                  <a:cubicBezTo>
                    <a:pt x="154" y="274"/>
                    <a:pt x="168" y="271"/>
                    <a:pt x="184" y="265"/>
                  </a:cubicBezTo>
                  <a:cubicBezTo>
                    <a:pt x="184" y="330"/>
                    <a:pt x="184" y="330"/>
                    <a:pt x="184" y="330"/>
                  </a:cubicBezTo>
                  <a:cubicBezTo>
                    <a:pt x="173" y="335"/>
                    <a:pt x="161" y="339"/>
                    <a:pt x="151" y="341"/>
                  </a:cubicBezTo>
                  <a:cubicBezTo>
                    <a:pt x="140" y="343"/>
                    <a:pt x="128" y="344"/>
                    <a:pt x="114" y="344"/>
                  </a:cubicBezTo>
                  <a:cubicBezTo>
                    <a:pt x="84" y="344"/>
                    <a:pt x="63" y="337"/>
                    <a:pt x="50" y="322"/>
                  </a:cubicBezTo>
                  <a:cubicBezTo>
                    <a:pt x="37" y="308"/>
                    <a:pt x="31" y="285"/>
                    <a:pt x="31" y="255"/>
                  </a:cubicBezTo>
                  <a:cubicBezTo>
                    <a:pt x="31" y="148"/>
                    <a:pt x="31" y="148"/>
                    <a:pt x="31" y="148"/>
                  </a:cubicBezTo>
                  <a:cubicBezTo>
                    <a:pt x="0" y="148"/>
                    <a:pt x="0" y="148"/>
                    <a:pt x="0" y="148"/>
                  </a:cubicBezTo>
                  <a:cubicBezTo>
                    <a:pt x="0" y="81"/>
                    <a:pt x="0" y="81"/>
                    <a:pt x="0" y="81"/>
                  </a:cubicBezTo>
                  <a:cubicBezTo>
                    <a:pt x="31" y="81"/>
                    <a:pt x="31" y="81"/>
                    <a:pt x="31" y="81"/>
                  </a:cubicBezTo>
                  <a:cubicBezTo>
                    <a:pt x="31" y="15"/>
                    <a:pt x="31" y="15"/>
                    <a:pt x="31" y="15"/>
                  </a:cubicBezTo>
                  <a:cubicBezTo>
                    <a:pt x="119" y="0"/>
                    <a:pt x="119" y="0"/>
                    <a:pt x="119" y="0"/>
                  </a:cubicBezTo>
                  <a:cubicBezTo>
                    <a:pt x="119" y="81"/>
                    <a:pt x="119" y="81"/>
                    <a:pt x="119" y="81"/>
                  </a:cubicBezTo>
                  <a:cubicBezTo>
                    <a:pt x="174" y="81"/>
                    <a:pt x="174" y="81"/>
                    <a:pt x="174" y="81"/>
                  </a:cubicBezTo>
                  <a:cubicBezTo>
                    <a:pt x="174" y="148"/>
                    <a:pt x="174" y="148"/>
                    <a:pt x="174" y="148"/>
                  </a:cubicBezTo>
                  <a:cubicBezTo>
                    <a:pt x="119" y="148"/>
                    <a:pt x="119" y="148"/>
                    <a:pt x="119" y="148"/>
                  </a:cubicBezTo>
                  <a:cubicBezTo>
                    <a:pt x="119" y="249"/>
                    <a:pt x="119" y="249"/>
                    <a:pt x="119" y="249"/>
                  </a:cubicBezTo>
                  <a:cubicBezTo>
                    <a:pt x="119" y="266"/>
                    <a:pt x="127" y="274"/>
                    <a:pt x="142" y="2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47" name="Freeform 13">
              <a:extLst>
                <a:ext uri="{FF2B5EF4-FFF2-40B4-BE49-F238E27FC236}">
                  <a16:creationId xmlns:a16="http://schemas.microsoft.com/office/drawing/2014/main" id="{0F5E528D-25B3-49EA-A0AA-812C63624D4A}"/>
                </a:ext>
              </a:extLst>
            </p:cNvPr>
            <p:cNvSpPr>
              <a:spLocks noEditPoints="1"/>
            </p:cNvSpPr>
            <p:nvPr/>
          </p:nvSpPr>
          <p:spPr bwMode="auto">
            <a:xfrm>
              <a:off x="1709738" y="479426"/>
              <a:ext cx="211137" cy="231775"/>
            </a:xfrm>
            <a:custGeom>
              <a:avLst/>
              <a:gdLst>
                <a:gd name="T0" fmla="*/ 213 w 244"/>
                <a:gd name="T1" fmla="*/ 30 h 267"/>
                <a:gd name="T2" fmla="*/ 125 w 244"/>
                <a:gd name="T3" fmla="*/ 0 h 267"/>
                <a:gd name="T4" fmla="*/ 33 w 244"/>
                <a:gd name="T5" fmla="*/ 35 h 267"/>
                <a:gd name="T6" fmla="*/ 0 w 244"/>
                <a:gd name="T7" fmla="*/ 135 h 267"/>
                <a:gd name="T8" fmla="*/ 35 w 244"/>
                <a:gd name="T9" fmla="*/ 233 h 267"/>
                <a:gd name="T10" fmla="*/ 133 w 244"/>
                <a:gd name="T11" fmla="*/ 267 h 267"/>
                <a:gd name="T12" fmla="*/ 185 w 244"/>
                <a:gd name="T13" fmla="*/ 263 h 267"/>
                <a:gd name="T14" fmla="*/ 227 w 244"/>
                <a:gd name="T15" fmla="*/ 249 h 267"/>
                <a:gd name="T16" fmla="*/ 214 w 244"/>
                <a:gd name="T17" fmla="*/ 190 h 267"/>
                <a:gd name="T18" fmla="*/ 186 w 244"/>
                <a:gd name="T19" fmla="*/ 200 h 267"/>
                <a:gd name="T20" fmla="*/ 144 w 244"/>
                <a:gd name="T21" fmla="*/ 204 h 267"/>
                <a:gd name="T22" fmla="*/ 104 w 244"/>
                <a:gd name="T23" fmla="*/ 192 h 267"/>
                <a:gd name="T24" fmla="*/ 88 w 244"/>
                <a:gd name="T25" fmla="*/ 158 h 267"/>
                <a:gd name="T26" fmla="*/ 244 w 244"/>
                <a:gd name="T27" fmla="*/ 158 h 267"/>
                <a:gd name="T28" fmla="*/ 244 w 244"/>
                <a:gd name="T29" fmla="*/ 118 h 267"/>
                <a:gd name="T30" fmla="*/ 213 w 244"/>
                <a:gd name="T31" fmla="*/ 30 h 267"/>
                <a:gd name="T32" fmla="*/ 90 w 244"/>
                <a:gd name="T33" fmla="*/ 102 h 267"/>
                <a:gd name="T34" fmla="*/ 102 w 244"/>
                <a:gd name="T35" fmla="*/ 70 h 267"/>
                <a:gd name="T36" fmla="*/ 128 w 244"/>
                <a:gd name="T37" fmla="*/ 61 h 267"/>
                <a:gd name="T38" fmla="*/ 155 w 244"/>
                <a:gd name="T39" fmla="*/ 72 h 267"/>
                <a:gd name="T40" fmla="*/ 165 w 244"/>
                <a:gd name="T41" fmla="*/ 102 h 267"/>
                <a:gd name="T42" fmla="*/ 90 w 244"/>
                <a:gd name="T43" fmla="*/ 10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4" h="267">
                  <a:moveTo>
                    <a:pt x="213" y="30"/>
                  </a:moveTo>
                  <a:cubicBezTo>
                    <a:pt x="192" y="10"/>
                    <a:pt x="163" y="0"/>
                    <a:pt x="125" y="0"/>
                  </a:cubicBezTo>
                  <a:cubicBezTo>
                    <a:pt x="85" y="0"/>
                    <a:pt x="54" y="12"/>
                    <a:pt x="33" y="35"/>
                  </a:cubicBezTo>
                  <a:cubicBezTo>
                    <a:pt x="11" y="58"/>
                    <a:pt x="0" y="92"/>
                    <a:pt x="0" y="135"/>
                  </a:cubicBezTo>
                  <a:cubicBezTo>
                    <a:pt x="0" y="178"/>
                    <a:pt x="12" y="210"/>
                    <a:pt x="35" y="233"/>
                  </a:cubicBezTo>
                  <a:cubicBezTo>
                    <a:pt x="59" y="256"/>
                    <a:pt x="91" y="267"/>
                    <a:pt x="133" y="267"/>
                  </a:cubicBezTo>
                  <a:cubicBezTo>
                    <a:pt x="153" y="267"/>
                    <a:pt x="171" y="266"/>
                    <a:pt x="185" y="263"/>
                  </a:cubicBezTo>
                  <a:cubicBezTo>
                    <a:pt x="200" y="261"/>
                    <a:pt x="214" y="256"/>
                    <a:pt x="227" y="249"/>
                  </a:cubicBezTo>
                  <a:cubicBezTo>
                    <a:pt x="214" y="190"/>
                    <a:pt x="214" y="190"/>
                    <a:pt x="214" y="190"/>
                  </a:cubicBezTo>
                  <a:cubicBezTo>
                    <a:pt x="204" y="194"/>
                    <a:pt x="195" y="197"/>
                    <a:pt x="186" y="200"/>
                  </a:cubicBezTo>
                  <a:cubicBezTo>
                    <a:pt x="173" y="202"/>
                    <a:pt x="159" y="204"/>
                    <a:pt x="144" y="204"/>
                  </a:cubicBezTo>
                  <a:cubicBezTo>
                    <a:pt x="127" y="204"/>
                    <a:pt x="114" y="200"/>
                    <a:pt x="104" y="192"/>
                  </a:cubicBezTo>
                  <a:cubicBezTo>
                    <a:pt x="94" y="183"/>
                    <a:pt x="89" y="172"/>
                    <a:pt x="88" y="158"/>
                  </a:cubicBezTo>
                  <a:cubicBezTo>
                    <a:pt x="244" y="158"/>
                    <a:pt x="244" y="158"/>
                    <a:pt x="244" y="158"/>
                  </a:cubicBezTo>
                  <a:cubicBezTo>
                    <a:pt x="244" y="118"/>
                    <a:pt x="244" y="118"/>
                    <a:pt x="244" y="118"/>
                  </a:cubicBezTo>
                  <a:cubicBezTo>
                    <a:pt x="244" y="80"/>
                    <a:pt x="234" y="51"/>
                    <a:pt x="213" y="30"/>
                  </a:cubicBezTo>
                  <a:moveTo>
                    <a:pt x="90" y="102"/>
                  </a:moveTo>
                  <a:cubicBezTo>
                    <a:pt x="91" y="87"/>
                    <a:pt x="95" y="77"/>
                    <a:pt x="102" y="70"/>
                  </a:cubicBezTo>
                  <a:cubicBezTo>
                    <a:pt x="109" y="64"/>
                    <a:pt x="118" y="61"/>
                    <a:pt x="128" y="61"/>
                  </a:cubicBezTo>
                  <a:cubicBezTo>
                    <a:pt x="139" y="61"/>
                    <a:pt x="148" y="64"/>
                    <a:pt x="155" y="72"/>
                  </a:cubicBezTo>
                  <a:cubicBezTo>
                    <a:pt x="161" y="79"/>
                    <a:pt x="165" y="89"/>
                    <a:pt x="165" y="102"/>
                  </a:cubicBezTo>
                  <a:lnTo>
                    <a:pt x="9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48" name="Freeform 14">
              <a:extLst>
                <a:ext uri="{FF2B5EF4-FFF2-40B4-BE49-F238E27FC236}">
                  <a16:creationId xmlns:a16="http://schemas.microsoft.com/office/drawing/2014/main" id="{29FF7858-9A6F-48F9-9245-62C7B5420D55}"/>
                </a:ext>
              </a:extLst>
            </p:cNvPr>
            <p:cNvSpPr>
              <a:spLocks noEditPoints="1"/>
            </p:cNvSpPr>
            <p:nvPr/>
          </p:nvSpPr>
          <p:spPr bwMode="auto">
            <a:xfrm>
              <a:off x="668338" y="479426"/>
              <a:ext cx="209550" cy="231775"/>
            </a:xfrm>
            <a:custGeom>
              <a:avLst/>
              <a:gdLst>
                <a:gd name="T0" fmla="*/ 212 w 243"/>
                <a:gd name="T1" fmla="*/ 30 h 267"/>
                <a:gd name="T2" fmla="*/ 124 w 243"/>
                <a:gd name="T3" fmla="*/ 0 h 267"/>
                <a:gd name="T4" fmla="*/ 32 w 243"/>
                <a:gd name="T5" fmla="*/ 35 h 267"/>
                <a:gd name="T6" fmla="*/ 0 w 243"/>
                <a:gd name="T7" fmla="*/ 135 h 267"/>
                <a:gd name="T8" fmla="*/ 35 w 243"/>
                <a:gd name="T9" fmla="*/ 233 h 267"/>
                <a:gd name="T10" fmla="*/ 132 w 243"/>
                <a:gd name="T11" fmla="*/ 267 h 267"/>
                <a:gd name="T12" fmla="*/ 184 w 243"/>
                <a:gd name="T13" fmla="*/ 263 h 267"/>
                <a:gd name="T14" fmla="*/ 227 w 243"/>
                <a:gd name="T15" fmla="*/ 249 h 267"/>
                <a:gd name="T16" fmla="*/ 213 w 243"/>
                <a:gd name="T17" fmla="*/ 190 h 267"/>
                <a:gd name="T18" fmla="*/ 185 w 243"/>
                <a:gd name="T19" fmla="*/ 200 h 267"/>
                <a:gd name="T20" fmla="*/ 143 w 243"/>
                <a:gd name="T21" fmla="*/ 204 h 267"/>
                <a:gd name="T22" fmla="*/ 103 w 243"/>
                <a:gd name="T23" fmla="*/ 192 h 267"/>
                <a:gd name="T24" fmla="*/ 88 w 243"/>
                <a:gd name="T25" fmla="*/ 158 h 267"/>
                <a:gd name="T26" fmla="*/ 243 w 243"/>
                <a:gd name="T27" fmla="*/ 158 h 267"/>
                <a:gd name="T28" fmla="*/ 243 w 243"/>
                <a:gd name="T29" fmla="*/ 118 h 267"/>
                <a:gd name="T30" fmla="*/ 212 w 243"/>
                <a:gd name="T31" fmla="*/ 30 h 267"/>
                <a:gd name="T32" fmla="*/ 89 w 243"/>
                <a:gd name="T33" fmla="*/ 102 h 267"/>
                <a:gd name="T34" fmla="*/ 102 w 243"/>
                <a:gd name="T35" fmla="*/ 70 h 267"/>
                <a:gd name="T36" fmla="*/ 127 w 243"/>
                <a:gd name="T37" fmla="*/ 61 h 267"/>
                <a:gd name="T38" fmla="*/ 154 w 243"/>
                <a:gd name="T39" fmla="*/ 72 h 267"/>
                <a:gd name="T40" fmla="*/ 164 w 243"/>
                <a:gd name="T41" fmla="*/ 102 h 267"/>
                <a:gd name="T42" fmla="*/ 89 w 243"/>
                <a:gd name="T43" fmla="*/ 10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3" h="267">
                  <a:moveTo>
                    <a:pt x="212" y="30"/>
                  </a:moveTo>
                  <a:cubicBezTo>
                    <a:pt x="191" y="10"/>
                    <a:pt x="162" y="0"/>
                    <a:pt x="124" y="0"/>
                  </a:cubicBezTo>
                  <a:cubicBezTo>
                    <a:pt x="84" y="0"/>
                    <a:pt x="53" y="12"/>
                    <a:pt x="32" y="35"/>
                  </a:cubicBezTo>
                  <a:cubicBezTo>
                    <a:pt x="10" y="58"/>
                    <a:pt x="0" y="92"/>
                    <a:pt x="0" y="135"/>
                  </a:cubicBezTo>
                  <a:cubicBezTo>
                    <a:pt x="0" y="178"/>
                    <a:pt x="11" y="210"/>
                    <a:pt x="35" y="233"/>
                  </a:cubicBezTo>
                  <a:cubicBezTo>
                    <a:pt x="58" y="256"/>
                    <a:pt x="90" y="267"/>
                    <a:pt x="132" y="267"/>
                  </a:cubicBezTo>
                  <a:cubicBezTo>
                    <a:pt x="153" y="267"/>
                    <a:pt x="170" y="266"/>
                    <a:pt x="184" y="263"/>
                  </a:cubicBezTo>
                  <a:cubicBezTo>
                    <a:pt x="199" y="261"/>
                    <a:pt x="213" y="256"/>
                    <a:pt x="227" y="249"/>
                  </a:cubicBezTo>
                  <a:cubicBezTo>
                    <a:pt x="213" y="190"/>
                    <a:pt x="213" y="190"/>
                    <a:pt x="213" y="190"/>
                  </a:cubicBezTo>
                  <a:cubicBezTo>
                    <a:pt x="203" y="194"/>
                    <a:pt x="194" y="197"/>
                    <a:pt x="185" y="200"/>
                  </a:cubicBezTo>
                  <a:cubicBezTo>
                    <a:pt x="172" y="202"/>
                    <a:pt x="158" y="204"/>
                    <a:pt x="143" y="204"/>
                  </a:cubicBezTo>
                  <a:cubicBezTo>
                    <a:pt x="126" y="204"/>
                    <a:pt x="113" y="200"/>
                    <a:pt x="103" y="192"/>
                  </a:cubicBezTo>
                  <a:cubicBezTo>
                    <a:pt x="93" y="183"/>
                    <a:pt x="88" y="172"/>
                    <a:pt x="88" y="158"/>
                  </a:cubicBezTo>
                  <a:cubicBezTo>
                    <a:pt x="243" y="158"/>
                    <a:pt x="243" y="158"/>
                    <a:pt x="243" y="158"/>
                  </a:cubicBezTo>
                  <a:cubicBezTo>
                    <a:pt x="243" y="118"/>
                    <a:pt x="243" y="118"/>
                    <a:pt x="243" y="118"/>
                  </a:cubicBezTo>
                  <a:cubicBezTo>
                    <a:pt x="243" y="80"/>
                    <a:pt x="233" y="51"/>
                    <a:pt x="212" y="30"/>
                  </a:cubicBezTo>
                  <a:moveTo>
                    <a:pt x="89" y="102"/>
                  </a:moveTo>
                  <a:cubicBezTo>
                    <a:pt x="91" y="87"/>
                    <a:pt x="95" y="77"/>
                    <a:pt x="102" y="70"/>
                  </a:cubicBezTo>
                  <a:cubicBezTo>
                    <a:pt x="108" y="64"/>
                    <a:pt x="117" y="61"/>
                    <a:pt x="127" y="61"/>
                  </a:cubicBezTo>
                  <a:cubicBezTo>
                    <a:pt x="138" y="61"/>
                    <a:pt x="147" y="64"/>
                    <a:pt x="154" y="72"/>
                  </a:cubicBezTo>
                  <a:cubicBezTo>
                    <a:pt x="160" y="79"/>
                    <a:pt x="164" y="89"/>
                    <a:pt x="164" y="102"/>
                  </a:cubicBezTo>
                  <a:lnTo>
                    <a:pt x="89"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grpSp>
      <p:sp>
        <p:nvSpPr>
          <p:cNvPr id="4" name="Text Placeholder 3">
            <a:extLst>
              <a:ext uri="{FF2B5EF4-FFF2-40B4-BE49-F238E27FC236}">
                <a16:creationId xmlns:a16="http://schemas.microsoft.com/office/drawing/2014/main" id="{772863CF-CB32-4FCE-8025-C45C9C7EB499}"/>
              </a:ext>
            </a:extLst>
          </p:cNvPr>
          <p:cNvSpPr>
            <a:spLocks noGrp="1"/>
          </p:cNvSpPr>
          <p:nvPr>
            <p:ph type="body" sz="quarter" idx="16"/>
          </p:nvPr>
        </p:nvSpPr>
        <p:spPr>
          <a:xfrm>
            <a:off x="439927" y="4642901"/>
            <a:ext cx="7479477" cy="2391798"/>
          </a:xfrm>
        </p:spPr>
        <p:txBody>
          <a:bodyPr anchor="b">
            <a:normAutofit/>
          </a:bodyPr>
          <a:lstStyle>
            <a:lvl1pPr>
              <a:defRPr sz="900"/>
            </a:lvl1pPr>
            <a:lvl2pPr>
              <a:defRPr sz="900"/>
            </a:lvl2pPr>
            <a:lvl3pPr>
              <a:defRPr sz="900"/>
            </a:lvl3pPr>
            <a:lvl4pPr>
              <a:defRPr sz="900"/>
            </a:lvl4pPr>
            <a:lvl5pPr>
              <a:defRPr sz="900"/>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Tree>
    <p:extLst>
      <p:ext uri="{BB962C8B-B14F-4D97-AF65-F5344CB8AC3E}">
        <p14:creationId xmlns:p14="http://schemas.microsoft.com/office/powerpoint/2010/main" val="168899887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p:cSld name="Diapositive de titre">
    <p:spTree>
      <p:nvGrpSpPr>
        <p:cNvPr id="1" name=""/>
        <p:cNvGrpSpPr/>
        <p:nvPr/>
      </p:nvGrpSpPr>
      <p:grpSpPr>
        <a:xfrm>
          <a:off x="0" y="0"/>
          <a:ext cx="0" cy="0"/>
          <a:chOff x="0" y="0"/>
          <a:chExt cx="0" cy="0"/>
        </a:xfrm>
      </p:grpSpPr>
      <p:sp>
        <p:nvSpPr>
          <p:cNvPr id="7" name="Rectangle 6"/>
          <p:cNvSpPr/>
          <p:nvPr/>
        </p:nvSpPr>
        <p:spPr>
          <a:xfrm>
            <a:off x="0" y="6581957"/>
            <a:ext cx="10691813" cy="97771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10" name="Rectangle 9"/>
          <p:cNvSpPr/>
          <p:nvPr/>
        </p:nvSpPr>
        <p:spPr>
          <a:xfrm>
            <a:off x="-10692" y="6672673"/>
            <a:ext cx="2630186" cy="786206"/>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11" name="Rectangle 10"/>
          <p:cNvSpPr/>
          <p:nvPr/>
        </p:nvSpPr>
        <p:spPr>
          <a:xfrm>
            <a:off x="2758493" y="6662594"/>
            <a:ext cx="7933325" cy="786206"/>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9" name="Subtitle 8"/>
          <p:cNvSpPr>
            <a:spLocks noGrp="1"/>
          </p:cNvSpPr>
          <p:nvPr>
            <p:ph type="subTitle" idx="1"/>
          </p:nvPr>
        </p:nvSpPr>
        <p:spPr>
          <a:xfrm>
            <a:off x="2762050" y="6669046"/>
            <a:ext cx="7617917" cy="755968"/>
          </a:xfrm>
        </p:spPr>
        <p:txBody>
          <a:bodyPr anchor="ctr"/>
          <a:lstStyle>
            <a:lvl1pPr marL="0" indent="0" algn="l" eaLnBrk="1" latinLnBrk="0" hangingPunct="1">
              <a:buNone/>
              <a:defRPr kumimoji="0" lang="fr-FR" sz="3274">
                <a:solidFill>
                  <a:srgbClr val="FFFFFF"/>
                </a:solidFill>
              </a:defRPr>
            </a:lvl1pPr>
            <a:lvl2pPr marL="534604" indent="0" algn="ctr" eaLnBrk="1" latinLnBrk="0" hangingPunct="1">
              <a:buNone/>
            </a:lvl2pPr>
            <a:lvl3pPr marL="1069208" indent="0" algn="ctr" eaLnBrk="1" latinLnBrk="0" hangingPunct="1">
              <a:buNone/>
            </a:lvl3pPr>
            <a:lvl4pPr marL="1603812" indent="0" algn="ctr" eaLnBrk="1" latinLnBrk="0" hangingPunct="1">
              <a:buNone/>
            </a:lvl4pPr>
            <a:lvl5pPr marL="2138416" indent="0" algn="ctr" eaLnBrk="1" latinLnBrk="0" hangingPunct="1">
              <a:buNone/>
            </a:lvl5pPr>
            <a:lvl6pPr marL="2673020" indent="0" algn="ctr" eaLnBrk="1" latinLnBrk="0" hangingPunct="1">
              <a:buNone/>
            </a:lvl6pPr>
            <a:lvl7pPr marL="3207624" indent="0" algn="ctr" eaLnBrk="1" latinLnBrk="0" hangingPunct="1">
              <a:buNone/>
            </a:lvl7pPr>
            <a:lvl8pPr marL="3742228" indent="0" algn="ctr" eaLnBrk="1" latinLnBrk="0" hangingPunct="1">
              <a:buNone/>
            </a:lvl8pPr>
            <a:lvl9pPr marL="4276832" indent="0" algn="ctr" eaLnBrk="1" latinLnBrk="0" hangingPunct="1">
              <a:buNone/>
            </a:lvl9pPr>
            <a:extLst/>
          </a:lstStyle>
          <a:p>
            <a:pPr eaLnBrk="1" latinLnBrk="0" hangingPunct="1"/>
            <a:r>
              <a:rPr lang="fr-FR"/>
              <a:t>Cliquez pour modifier le style des sous-titres du masque</a:t>
            </a:r>
            <a:endParaRPr/>
          </a:p>
        </p:txBody>
      </p:sp>
      <p:sp>
        <p:nvSpPr>
          <p:cNvPr id="28" name="Date Placeholder 27"/>
          <p:cNvSpPr>
            <a:spLocks noGrp="1"/>
          </p:cNvSpPr>
          <p:nvPr>
            <p:ph type="dt" sz="half" idx="10"/>
          </p:nvPr>
        </p:nvSpPr>
        <p:spPr>
          <a:xfrm>
            <a:off x="89098" y="6689616"/>
            <a:ext cx="2405659" cy="755968"/>
          </a:xfrm>
        </p:spPr>
        <p:txBody>
          <a:bodyPr>
            <a:noAutofit/>
          </a:bodyPr>
          <a:lstStyle>
            <a:lvl1pPr algn="ctr" eaLnBrk="1" latinLnBrk="0" hangingPunct="1">
              <a:defRPr kumimoji="0" lang="fr-FR" sz="2339">
                <a:solidFill>
                  <a:srgbClr val="FFFFFF"/>
                </a:solidFill>
              </a:defRPr>
            </a:lvl1pPr>
            <a:extLst/>
          </a:lstStyle>
          <a:p>
            <a:pPr algn="ctr"/>
            <a:fld id="{E059C2F2-723B-49A6-BF0C-998FBD6C8EE6}" type="datetime1">
              <a:rPr kumimoji="0" lang="fr-FR" smtClean="0">
                <a:solidFill>
                  <a:srgbClr val="FFFFFF"/>
                </a:solidFill>
              </a:rPr>
              <a:pPr algn="ctr"/>
              <a:t>29/03/2020</a:t>
            </a:fld>
            <a:endParaRPr kumimoji="0" lang="fr-FR" sz="2339">
              <a:solidFill>
                <a:srgbClr val="FFFFFF"/>
              </a:solidFill>
            </a:endParaRPr>
          </a:p>
        </p:txBody>
      </p:sp>
      <p:sp>
        <p:nvSpPr>
          <p:cNvPr id="17" name="Footer Placeholder 16"/>
          <p:cNvSpPr>
            <a:spLocks noGrp="1"/>
          </p:cNvSpPr>
          <p:nvPr>
            <p:ph type="ftr" sz="quarter" idx="11"/>
          </p:nvPr>
        </p:nvSpPr>
        <p:spPr>
          <a:xfrm>
            <a:off x="2438396" y="260740"/>
            <a:ext cx="6860581" cy="402483"/>
          </a:xfrm>
        </p:spPr>
        <p:txBody>
          <a:bodyPr/>
          <a:lstStyle>
            <a:lvl1pPr algn="r" eaLnBrk="1" latinLnBrk="0" hangingPunct="1">
              <a:defRPr kumimoji="0" lang="fr-FR">
                <a:solidFill>
                  <a:schemeClr val="tx2"/>
                </a:solidFill>
              </a:defRPr>
            </a:lvl1pPr>
            <a:extLst/>
          </a:lstStyle>
          <a:p>
            <a:pPr algn="r"/>
            <a:endParaRPr kumimoji="0" lang="fr-FR">
              <a:solidFill>
                <a:schemeClr val="tx2"/>
              </a:solidFill>
            </a:endParaRPr>
          </a:p>
        </p:txBody>
      </p:sp>
      <p:sp>
        <p:nvSpPr>
          <p:cNvPr id="29" name="Slide Number Placeholder 28"/>
          <p:cNvSpPr>
            <a:spLocks noGrp="1"/>
          </p:cNvSpPr>
          <p:nvPr>
            <p:ph type="sldNum" sz="quarter" idx="12"/>
          </p:nvPr>
        </p:nvSpPr>
        <p:spPr>
          <a:xfrm>
            <a:off x="9355336" y="251989"/>
            <a:ext cx="980084" cy="419982"/>
          </a:xfrm>
        </p:spPr>
        <p:txBody>
          <a:bodyPr/>
          <a:lstStyle>
            <a:lvl1pPr eaLnBrk="1" latinLnBrk="0" hangingPunct="1">
              <a:defRPr kumimoji="0" lang="fr-FR">
                <a:solidFill>
                  <a:schemeClr val="tx2"/>
                </a:solidFill>
              </a:defRPr>
            </a:lvl1pPr>
            <a:extLst/>
          </a:lstStyle>
          <a:p>
            <a:fld id="{8F82E0A0-C266-4798-8C8F-B9F91E9DA37E}" type="slidenum">
              <a:rPr kumimoji="0" lang="fr-FR" smtClean="0">
                <a:solidFill>
                  <a:schemeClr val="tx2"/>
                </a:solidFill>
              </a:rPr>
              <a:pPr/>
              <a:t>‹N°›</a:t>
            </a:fld>
            <a:endParaRPr kumimoji="0" lang="fr-FR">
              <a:solidFill>
                <a:schemeClr val="tx2"/>
              </a:solidFill>
            </a:endParaRPr>
          </a:p>
        </p:txBody>
      </p:sp>
      <p:sp>
        <p:nvSpPr>
          <p:cNvPr id="12" name="Rectangle 11"/>
          <p:cNvSpPr>
            <a:spLocks noGrp="1"/>
          </p:cNvSpPr>
          <p:nvPr>
            <p:ph type="title"/>
          </p:nvPr>
        </p:nvSpPr>
        <p:spPr>
          <a:xfrm>
            <a:off x="2762058" y="3443852"/>
            <a:ext cx="7573369" cy="2995871"/>
          </a:xfrm>
        </p:spPr>
        <p:txBody>
          <a:bodyPr rtlCol="0" anchor="b"/>
          <a:lstStyle>
            <a:lvl1pPr eaLnBrk="1" latinLnBrk="0" hangingPunct="1">
              <a:defRPr kumimoji="0" lang="fr-FR" cap="all" baseline="0"/>
            </a:lvl1pPr>
            <a:extLst/>
          </a:lstStyle>
          <a:p>
            <a:pPr eaLnBrk="1" latinLnBrk="0" hangingPunct="1"/>
            <a:r>
              <a:rPr lang="fr-FR"/>
              <a:t>Cliquez pour modifier le style du titre</a:t>
            </a:r>
            <a:endParaRPr/>
          </a:p>
        </p:txBody>
      </p:sp>
    </p:spTree>
    <p:extLst>
      <p:ext uri="{BB962C8B-B14F-4D97-AF65-F5344CB8AC3E}">
        <p14:creationId xmlns:p14="http://schemas.microsoft.com/office/powerpoint/2010/main" val="72770466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Disposition personnalisée">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p>
            <a:pPr eaLnBrk="1" latinLnBrk="0" hangingPunct="1"/>
            <a:r>
              <a:rPr lang="fr-FR"/>
              <a:t>Cliquez pour modifier le style du titre</a:t>
            </a:r>
            <a:endParaRPr/>
          </a:p>
        </p:txBody>
      </p:sp>
      <p:sp>
        <p:nvSpPr>
          <p:cNvPr id="3" name="Rectangle 2"/>
          <p:cNvSpPr>
            <a:spLocks noGrp="1"/>
          </p:cNvSpPr>
          <p:nvPr>
            <p:ph type="dt" sz="half" idx="10"/>
          </p:nvPr>
        </p:nvSpPr>
        <p:spPr/>
        <p:txBody>
          <a:bodyPr/>
          <a:lstStyle/>
          <a:p>
            <a:fld id="{747AFD04-E85F-4F11-8283-0BE8324FE4BC}" type="datetime1">
              <a:rPr kumimoji="0" lang="fr-FR" smtClean="0"/>
              <a:pPr/>
              <a:t>29/03/2020</a:t>
            </a:fld>
            <a:endParaRPr kumimoji="0" lang="fr-FR"/>
          </a:p>
        </p:txBody>
      </p:sp>
      <p:sp>
        <p:nvSpPr>
          <p:cNvPr id="4" name="Rectangle 3"/>
          <p:cNvSpPr>
            <a:spLocks noGrp="1"/>
          </p:cNvSpPr>
          <p:nvPr>
            <p:ph type="ftr" sz="quarter" idx="11"/>
          </p:nvPr>
        </p:nvSpPr>
        <p:spPr/>
        <p:txBody>
          <a:bodyPr/>
          <a:lstStyle/>
          <a:p>
            <a:endParaRPr kumimoji="0" lang="fr-FR"/>
          </a:p>
        </p:txBody>
      </p:sp>
      <p:sp>
        <p:nvSpPr>
          <p:cNvPr id="5" name="Rectangle 4"/>
          <p:cNvSpPr>
            <a:spLocks noGrp="1"/>
          </p:cNvSpPr>
          <p:nvPr>
            <p:ph type="sldNum" sz="quarter" idx="12"/>
          </p:nvPr>
        </p:nvSpPr>
        <p:spPr/>
        <p:txBody>
          <a:bodyPr/>
          <a:lstStyle/>
          <a:p>
            <a:pPr algn="ctr"/>
            <a:fld id="{8F82E0A0-C266-4798-8C8F-B9F91E9DA37E}" type="slidenum">
              <a:rPr kumimoji="0" lang="fr-FR" sz="1637" b="1" smtClean="0">
                <a:solidFill>
                  <a:srgbClr val="FFFFFF"/>
                </a:solidFill>
              </a:rPr>
              <a:pPr algn="ctr"/>
              <a:t>‹N°›</a:t>
            </a:fld>
            <a:endParaRPr kumimoji="0" lang="fr-FR"/>
          </a:p>
        </p:txBody>
      </p:sp>
      <p:sp>
        <p:nvSpPr>
          <p:cNvPr id="7" name="Rectangle 6"/>
          <p:cNvSpPr>
            <a:spLocks noGrp="1"/>
          </p:cNvSpPr>
          <p:nvPr>
            <p:ph sz="quarter" idx="13"/>
          </p:nvPr>
        </p:nvSpPr>
        <p:spPr>
          <a:xfrm>
            <a:off x="712788" y="1987915"/>
            <a:ext cx="9533534" cy="4815793"/>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a:p>
        </p:txBody>
      </p:sp>
    </p:spTree>
    <p:extLst>
      <p:ext uri="{BB962C8B-B14F-4D97-AF65-F5344CB8AC3E}">
        <p14:creationId xmlns:p14="http://schemas.microsoft.com/office/powerpoint/2010/main" val="344522708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secHead" preserve="1">
  <p:cSld name="En-tête de secti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603779" y="3023877"/>
            <a:ext cx="8328849" cy="1844421"/>
          </a:xfrm>
        </p:spPr>
        <p:txBody>
          <a:bodyPr anchor="t"/>
          <a:lstStyle>
            <a:lvl1pPr eaLnBrk="1" latinLnBrk="0" hangingPunct="1">
              <a:buNone/>
              <a:defRPr kumimoji="0" lang="fr-FR" sz="3274">
                <a:solidFill>
                  <a:schemeClr val="tx2"/>
                </a:solidFill>
              </a:defRPr>
            </a:lvl1pPr>
            <a:lvl2pPr eaLnBrk="1" latinLnBrk="0" hangingPunct="1">
              <a:buNone/>
              <a:defRPr kumimoji="0" lang="fr-FR" sz="2105">
                <a:solidFill>
                  <a:schemeClr val="tx1">
                    <a:tint val="75000"/>
                  </a:schemeClr>
                </a:solidFill>
              </a:defRPr>
            </a:lvl2pPr>
            <a:lvl3pPr eaLnBrk="1" latinLnBrk="0" hangingPunct="1">
              <a:buNone/>
              <a:defRPr kumimoji="0" lang="fr-FR" sz="1871">
                <a:solidFill>
                  <a:schemeClr val="tx1">
                    <a:tint val="75000"/>
                  </a:schemeClr>
                </a:solidFill>
              </a:defRPr>
            </a:lvl3pPr>
            <a:lvl4pPr eaLnBrk="1" latinLnBrk="0" hangingPunct="1">
              <a:buNone/>
              <a:defRPr kumimoji="0" lang="fr-FR" sz="1637">
                <a:solidFill>
                  <a:schemeClr val="tx1">
                    <a:tint val="75000"/>
                  </a:schemeClr>
                </a:solidFill>
              </a:defRPr>
            </a:lvl4pPr>
            <a:lvl5pPr eaLnBrk="1" latinLnBrk="0" hangingPunct="1">
              <a:buNone/>
              <a:defRPr kumimoji="0" lang="fr-FR" sz="1637">
                <a:solidFill>
                  <a:schemeClr val="tx1">
                    <a:tint val="75000"/>
                  </a:schemeClr>
                </a:solidFill>
              </a:defRPr>
            </a:lvl5pPr>
            <a:extLst/>
          </a:lstStyle>
          <a:p>
            <a:pPr lvl="0" eaLnBrk="1" latinLnBrk="0" hangingPunct="1"/>
            <a:r>
              <a:rPr lang="fr-FR"/>
              <a:t>Cliquez pour modifier les styles du texte du masque</a:t>
            </a:r>
          </a:p>
        </p:txBody>
      </p:sp>
      <p:sp>
        <p:nvSpPr>
          <p:cNvPr id="7" name="Rectangle 6"/>
          <p:cNvSpPr/>
          <p:nvPr/>
        </p:nvSpPr>
        <p:spPr>
          <a:xfrm>
            <a:off x="0" y="1679928"/>
            <a:ext cx="10691813" cy="125994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8" name="Rectangle 7"/>
          <p:cNvSpPr/>
          <p:nvPr/>
        </p:nvSpPr>
        <p:spPr>
          <a:xfrm>
            <a:off x="7" y="1763924"/>
            <a:ext cx="1514675" cy="109195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9" name="Rectangle 8"/>
          <p:cNvSpPr/>
          <p:nvPr/>
        </p:nvSpPr>
        <p:spPr>
          <a:xfrm>
            <a:off x="1603777" y="1763924"/>
            <a:ext cx="9088041" cy="1091953"/>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2" name="Title 1"/>
          <p:cNvSpPr>
            <a:spLocks noGrp="1"/>
          </p:cNvSpPr>
          <p:nvPr>
            <p:ph type="title" hasCustomPrompt="1"/>
          </p:nvPr>
        </p:nvSpPr>
        <p:spPr>
          <a:xfrm>
            <a:off x="1603772" y="1763924"/>
            <a:ext cx="8909844" cy="1091953"/>
          </a:xfrm>
        </p:spPr>
        <p:txBody>
          <a:bodyPr/>
          <a:lstStyle>
            <a:lvl1pPr algn="l" eaLnBrk="1" latinLnBrk="0" hangingPunct="1">
              <a:buNone/>
              <a:defRPr kumimoji="0" lang="fr-FR" sz="5145" b="0" cap="none">
                <a:solidFill>
                  <a:srgbClr val="FFFFFF"/>
                </a:solidFill>
              </a:defRPr>
            </a:lvl1pPr>
            <a:extLst/>
          </a:lstStyle>
          <a:p>
            <a:r>
              <a:rPr kumimoji="0" lang="fr-FR"/>
              <a:t>Cliquez pour modifier le style du titre</a:t>
            </a:r>
          </a:p>
        </p:txBody>
      </p:sp>
      <p:sp>
        <p:nvSpPr>
          <p:cNvPr id="12" name="Date Placeholder 11"/>
          <p:cNvSpPr>
            <a:spLocks noGrp="1"/>
          </p:cNvSpPr>
          <p:nvPr>
            <p:ph type="dt" sz="half" idx="10"/>
          </p:nvPr>
        </p:nvSpPr>
        <p:spPr/>
        <p:txBody>
          <a:bodyPr/>
          <a:lstStyle/>
          <a:p>
            <a:fld id="{2253243F-A975-473B-9AEE-8D873B039DD5}" type="datetime1">
              <a:rPr kumimoji="0" lang="fr-FR" smtClean="0"/>
              <a:pPr/>
              <a:t>29/03/2020</a:t>
            </a:fld>
            <a:endParaRPr kumimoji="0" lang="fr-FR"/>
          </a:p>
        </p:txBody>
      </p:sp>
      <p:sp>
        <p:nvSpPr>
          <p:cNvPr id="13" name="Slide Number Placeholder 12"/>
          <p:cNvSpPr>
            <a:spLocks noGrp="1"/>
          </p:cNvSpPr>
          <p:nvPr>
            <p:ph type="sldNum" sz="quarter" idx="11"/>
          </p:nvPr>
        </p:nvSpPr>
        <p:spPr>
          <a:xfrm>
            <a:off x="7" y="1931921"/>
            <a:ext cx="1514675" cy="773468"/>
          </a:xfrm>
        </p:spPr>
        <p:txBody>
          <a:bodyPr>
            <a:noAutofit/>
          </a:bodyPr>
          <a:lstStyle>
            <a:lvl1pPr eaLnBrk="1" latinLnBrk="0" hangingPunct="1">
              <a:defRPr kumimoji="0" lang="fr-FR" sz="2806">
                <a:solidFill>
                  <a:srgbClr val="FFFFFF"/>
                </a:solidFill>
              </a:defRPr>
            </a:lvl1pPr>
            <a:extLst/>
          </a:lstStyle>
          <a:p>
            <a:pPr algn="ctr"/>
            <a:fld id="{8F82E0A0-C266-4798-8C8F-B9F91E9DA37E}" type="slidenum">
              <a:rPr kumimoji="0" lang="fr-FR" sz="2806" b="1" smtClean="0">
                <a:solidFill>
                  <a:srgbClr val="FFFFFF"/>
                </a:solidFill>
              </a:rPr>
              <a:pPr algn="ctr"/>
              <a:t>‹N°›</a:t>
            </a:fld>
            <a:endParaRPr kumimoji="0" lang="fr-FR" sz="2806">
              <a:solidFill>
                <a:srgbClr val="FFFFFF"/>
              </a:solidFill>
            </a:endParaRPr>
          </a:p>
        </p:txBody>
      </p:sp>
      <p:sp>
        <p:nvSpPr>
          <p:cNvPr id="14" name="Footer Placeholder 13"/>
          <p:cNvSpPr>
            <a:spLocks noGrp="1"/>
          </p:cNvSpPr>
          <p:nvPr>
            <p:ph type="ftr" sz="quarter" idx="12"/>
          </p:nvPr>
        </p:nvSpPr>
        <p:spPr/>
        <p:txBody>
          <a:bodyPr/>
          <a:lstStyle/>
          <a:p>
            <a:endParaRPr kumimoji="0" lang="fr-FR"/>
          </a:p>
        </p:txBody>
      </p:sp>
    </p:spTree>
    <p:extLst>
      <p:ext uri="{BB962C8B-B14F-4D97-AF65-F5344CB8AC3E}">
        <p14:creationId xmlns:p14="http://schemas.microsoft.com/office/powerpoint/2010/main" val="77053800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latinLnBrk="0" hangingPunct="1"/>
            <a:r>
              <a:rPr lang="fr-FR"/>
              <a:t>Cliquez pour modifier le style du titre</a:t>
            </a:r>
            <a:endParaRPr/>
          </a:p>
        </p:txBody>
      </p:sp>
      <p:sp>
        <p:nvSpPr>
          <p:cNvPr id="9" name="Content Placeholder 8"/>
          <p:cNvSpPr>
            <a:spLocks noGrp="1"/>
          </p:cNvSpPr>
          <p:nvPr>
            <p:ph sz="quarter" idx="13"/>
          </p:nvPr>
        </p:nvSpPr>
        <p:spPr>
          <a:xfrm>
            <a:off x="712788" y="1987916"/>
            <a:ext cx="4544022" cy="480407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a:p>
        </p:txBody>
      </p:sp>
      <p:sp>
        <p:nvSpPr>
          <p:cNvPr id="11" name="Content Placeholder 10"/>
          <p:cNvSpPr>
            <a:spLocks noGrp="1"/>
          </p:cNvSpPr>
          <p:nvPr>
            <p:ph sz="quarter" idx="14"/>
          </p:nvPr>
        </p:nvSpPr>
        <p:spPr>
          <a:xfrm>
            <a:off x="5665002" y="1987920"/>
            <a:ext cx="4544022" cy="4804072"/>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a:p>
        </p:txBody>
      </p:sp>
      <p:sp>
        <p:nvSpPr>
          <p:cNvPr id="8" name="Date Placeholder 7"/>
          <p:cNvSpPr>
            <a:spLocks noGrp="1"/>
          </p:cNvSpPr>
          <p:nvPr>
            <p:ph type="dt" sz="half" idx="15"/>
          </p:nvPr>
        </p:nvSpPr>
        <p:spPr/>
        <p:txBody>
          <a:bodyPr rtlCol="0"/>
          <a:lstStyle/>
          <a:p>
            <a:fld id="{ECBABB9C-606A-4B85-8144-BF6BC3CB4228}" type="datetime1">
              <a:rPr kumimoji="0" lang="fr-FR" smtClean="0"/>
              <a:pPr/>
              <a:t>29/03/2020</a:t>
            </a:fld>
            <a:endParaRPr kumimoji="0" lang="fr-FR"/>
          </a:p>
        </p:txBody>
      </p:sp>
      <p:sp>
        <p:nvSpPr>
          <p:cNvPr id="10" name="Slide Number Placeholder 9"/>
          <p:cNvSpPr>
            <a:spLocks noGrp="1"/>
          </p:cNvSpPr>
          <p:nvPr>
            <p:ph type="sldNum" sz="quarter" idx="16"/>
          </p:nvPr>
        </p:nvSpPr>
        <p:spPr/>
        <p:txBody>
          <a:bodyPr rtlCol="0"/>
          <a:lstStyle/>
          <a:p>
            <a:pPr algn="ctr"/>
            <a:fld id="{8F82E0A0-C266-4798-8C8F-B9F91E9DA37E}" type="slidenum">
              <a:rPr kumimoji="0" lang="fr-FR" sz="1637" b="1" smtClean="0">
                <a:solidFill>
                  <a:srgbClr val="FFFFFF"/>
                </a:solidFill>
              </a:rPr>
              <a:pPr algn="ctr"/>
              <a:t>‹N°›</a:t>
            </a:fld>
            <a:endParaRPr kumimoji="0" lang="fr-FR"/>
          </a:p>
        </p:txBody>
      </p:sp>
      <p:sp>
        <p:nvSpPr>
          <p:cNvPr id="12" name="Footer Placeholder 11"/>
          <p:cNvSpPr>
            <a:spLocks noGrp="1"/>
          </p:cNvSpPr>
          <p:nvPr>
            <p:ph type="ftr" sz="quarter" idx="17"/>
          </p:nvPr>
        </p:nvSpPr>
        <p:spPr/>
        <p:txBody>
          <a:bodyPr rtlCol="0"/>
          <a:lstStyle/>
          <a:p>
            <a:endParaRPr kumimoji="0" lang="fr-FR"/>
          </a:p>
        </p:txBody>
      </p:sp>
    </p:spTree>
    <p:extLst>
      <p:ext uri="{BB962C8B-B14F-4D97-AF65-F5344CB8AC3E}">
        <p14:creationId xmlns:p14="http://schemas.microsoft.com/office/powerpoint/2010/main" val="11230615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716351" y="173593"/>
            <a:ext cx="9533534" cy="1478336"/>
          </a:xfrm>
        </p:spPr>
        <p:txBody>
          <a:bodyPr anchor="b"/>
          <a:lstStyle>
            <a:lvl1pPr eaLnBrk="1" latinLnBrk="0" hangingPunct="1">
              <a:defRPr kumimoji="0" lang="fr-FR"/>
            </a:lvl1pPr>
            <a:extLst/>
          </a:lstStyle>
          <a:p>
            <a:pPr eaLnBrk="1" latinLnBrk="0" hangingPunct="1"/>
            <a:r>
              <a:rPr lang="fr-FR"/>
              <a:t>Cliquez pour modifier le style du titre</a:t>
            </a:r>
            <a:endParaRPr/>
          </a:p>
        </p:txBody>
      </p:sp>
      <p:sp>
        <p:nvSpPr>
          <p:cNvPr id="11" name="Content Placeholder 10"/>
          <p:cNvSpPr>
            <a:spLocks noGrp="1"/>
          </p:cNvSpPr>
          <p:nvPr>
            <p:ph sz="quarter" idx="13"/>
          </p:nvPr>
        </p:nvSpPr>
        <p:spPr>
          <a:xfrm>
            <a:off x="712788" y="2821658"/>
            <a:ext cx="4544022" cy="3863834"/>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a:p>
        </p:txBody>
      </p:sp>
      <p:sp>
        <p:nvSpPr>
          <p:cNvPr id="13" name="Content Placeholder 12"/>
          <p:cNvSpPr>
            <a:spLocks noGrp="1"/>
          </p:cNvSpPr>
          <p:nvPr>
            <p:ph sz="quarter" idx="14"/>
          </p:nvPr>
        </p:nvSpPr>
        <p:spPr>
          <a:xfrm>
            <a:off x="5613201" y="2821658"/>
            <a:ext cx="4544022" cy="3863834"/>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a:p>
        </p:txBody>
      </p:sp>
      <p:sp>
        <p:nvSpPr>
          <p:cNvPr id="10" name="Date Placeholder 9"/>
          <p:cNvSpPr>
            <a:spLocks noGrp="1"/>
          </p:cNvSpPr>
          <p:nvPr>
            <p:ph type="dt" sz="half" idx="15"/>
          </p:nvPr>
        </p:nvSpPr>
        <p:spPr/>
        <p:txBody>
          <a:bodyPr rtlCol="0"/>
          <a:lstStyle/>
          <a:p>
            <a:fld id="{68BC1702-F409-4036-BAA9-B1333A3976C2}" type="datetime1">
              <a:rPr kumimoji="0" lang="fr-FR" smtClean="0"/>
              <a:pPr/>
              <a:t>29/03/2020</a:t>
            </a:fld>
            <a:endParaRPr kumimoji="0" lang="fr-FR"/>
          </a:p>
        </p:txBody>
      </p:sp>
      <p:sp>
        <p:nvSpPr>
          <p:cNvPr id="12" name="Slide Number Placeholder 11"/>
          <p:cNvSpPr>
            <a:spLocks noGrp="1"/>
          </p:cNvSpPr>
          <p:nvPr>
            <p:ph type="sldNum" sz="quarter" idx="16"/>
          </p:nvPr>
        </p:nvSpPr>
        <p:spPr/>
        <p:txBody>
          <a:bodyPr rtlCol="0"/>
          <a:lstStyle/>
          <a:p>
            <a:pPr algn="ctr"/>
            <a:fld id="{8F82E0A0-C266-4798-8C8F-B9F91E9DA37E}" type="slidenum">
              <a:rPr kumimoji="0" lang="fr-FR" sz="1637" b="1" smtClean="0">
                <a:solidFill>
                  <a:srgbClr val="FFFFFF"/>
                </a:solidFill>
              </a:rPr>
              <a:pPr algn="ctr"/>
              <a:t>‹N°›</a:t>
            </a:fld>
            <a:endParaRPr kumimoji="0" lang="fr-FR"/>
          </a:p>
        </p:txBody>
      </p:sp>
      <p:sp>
        <p:nvSpPr>
          <p:cNvPr id="14" name="Footer Placeholder 13"/>
          <p:cNvSpPr>
            <a:spLocks noGrp="1"/>
          </p:cNvSpPr>
          <p:nvPr>
            <p:ph type="ftr" sz="quarter" idx="17"/>
          </p:nvPr>
        </p:nvSpPr>
        <p:spPr/>
        <p:txBody>
          <a:bodyPr rtlCol="0"/>
          <a:lstStyle/>
          <a:p>
            <a:endParaRPr kumimoji="0" lang="fr-FR"/>
          </a:p>
        </p:txBody>
      </p:sp>
      <p:sp>
        <p:nvSpPr>
          <p:cNvPr id="16" name="Text Placeholder 15"/>
          <p:cNvSpPr>
            <a:spLocks noGrp="1"/>
          </p:cNvSpPr>
          <p:nvPr>
            <p:ph type="body" sz="quarter" idx="18"/>
          </p:nvPr>
        </p:nvSpPr>
        <p:spPr>
          <a:xfrm>
            <a:off x="712788" y="2002226"/>
            <a:ext cx="4544022" cy="779486"/>
          </a:xfrm>
          <a:solidFill>
            <a:schemeClr val="accent2"/>
          </a:solidFill>
        </p:spPr>
        <p:txBody>
          <a:bodyPr rtlCol="0" anchor="ctr"/>
          <a:lstStyle>
            <a:lvl1pPr eaLnBrk="1" latinLnBrk="0" hangingPunct="1">
              <a:buFontTx/>
              <a:buNone/>
              <a:defRPr kumimoji="0" lang="fr-FR" sz="2339" b="1">
                <a:solidFill>
                  <a:srgbClr val="FFFFFF"/>
                </a:solidFill>
              </a:defRPr>
            </a:lvl1pPr>
            <a:extLst/>
          </a:lstStyle>
          <a:p>
            <a:pPr lvl="0" eaLnBrk="1" latinLnBrk="0" hangingPunct="1"/>
            <a:r>
              <a:rPr lang="fr-FR"/>
              <a:t>Cliquez pour modifier les styles du texte du masque</a:t>
            </a:r>
          </a:p>
        </p:txBody>
      </p:sp>
      <p:sp>
        <p:nvSpPr>
          <p:cNvPr id="15" name="Text Placeholder 14"/>
          <p:cNvSpPr>
            <a:spLocks noGrp="1"/>
          </p:cNvSpPr>
          <p:nvPr>
            <p:ph type="body" sz="quarter" idx="19"/>
          </p:nvPr>
        </p:nvSpPr>
        <p:spPr>
          <a:xfrm>
            <a:off x="5613201" y="2002226"/>
            <a:ext cx="4544022" cy="779486"/>
          </a:xfrm>
          <a:solidFill>
            <a:schemeClr val="accent4"/>
          </a:solidFill>
        </p:spPr>
        <p:txBody>
          <a:bodyPr rtlCol="0" anchor="ctr"/>
          <a:lstStyle>
            <a:lvl1pPr eaLnBrk="1" latinLnBrk="0" hangingPunct="1">
              <a:buFontTx/>
              <a:buNone/>
              <a:defRPr kumimoji="0" lang="fr-FR" sz="2339" b="1">
                <a:solidFill>
                  <a:srgbClr val="FFFFFF"/>
                </a:solidFill>
              </a:defRPr>
            </a:lvl1pPr>
            <a:extLst/>
          </a:lstStyle>
          <a:p>
            <a:pPr lvl="0" eaLnBrk="1" latinLnBrk="0" hangingPunct="1"/>
            <a:r>
              <a:rPr lang="fr-FR"/>
              <a:t>Cliquez pour modifier les styles du texte du masque</a:t>
            </a:r>
          </a:p>
        </p:txBody>
      </p:sp>
    </p:spTree>
    <p:extLst>
      <p:ext uri="{BB962C8B-B14F-4D97-AF65-F5344CB8AC3E}">
        <p14:creationId xmlns:p14="http://schemas.microsoft.com/office/powerpoint/2010/main" val="152268113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latinLnBrk="0" hangingPunct="1"/>
            <a:r>
              <a:rPr lang="fr-FR"/>
              <a:t>Cliquez pour modifier le style du titre</a:t>
            </a:r>
            <a:endParaRPr/>
          </a:p>
        </p:txBody>
      </p:sp>
      <p:sp>
        <p:nvSpPr>
          <p:cNvPr id="3" name="Date Placeholder 2"/>
          <p:cNvSpPr>
            <a:spLocks noGrp="1"/>
          </p:cNvSpPr>
          <p:nvPr>
            <p:ph type="dt" sz="half" idx="10"/>
          </p:nvPr>
        </p:nvSpPr>
        <p:spPr/>
        <p:txBody>
          <a:bodyPr/>
          <a:lstStyle/>
          <a:p>
            <a:fld id="{3BE874DB-9EDD-4815-A1DE-FEA70683C16C}" type="datetime1">
              <a:rPr kumimoji="0" lang="fr-FR" smtClean="0"/>
              <a:pPr/>
              <a:t>29/03/2020</a:t>
            </a:fld>
            <a:endParaRPr kumimoji="0" lang="fr-FR"/>
          </a:p>
        </p:txBody>
      </p:sp>
      <p:sp>
        <p:nvSpPr>
          <p:cNvPr id="4" name="Footer Placeholder 3"/>
          <p:cNvSpPr>
            <a:spLocks noGrp="1"/>
          </p:cNvSpPr>
          <p:nvPr>
            <p:ph type="ftr" sz="quarter" idx="11"/>
          </p:nvPr>
        </p:nvSpPr>
        <p:spPr/>
        <p:txBody>
          <a:bodyPr/>
          <a:lstStyle/>
          <a:p>
            <a:endParaRPr kumimoji="0" lang="fr-FR"/>
          </a:p>
        </p:txBody>
      </p:sp>
      <p:sp>
        <p:nvSpPr>
          <p:cNvPr id="5" name="Slide Number Placeholder 4"/>
          <p:cNvSpPr>
            <a:spLocks noGrp="1"/>
          </p:cNvSpPr>
          <p:nvPr>
            <p:ph type="sldNum" sz="quarter" idx="12"/>
          </p:nvPr>
        </p:nvSpPr>
        <p:spPr/>
        <p:txBody>
          <a:bodyPr/>
          <a:lstStyle>
            <a:lvl1pPr eaLnBrk="1" latinLnBrk="0" hangingPunct="1">
              <a:defRPr kumimoji="0" lang="fr-FR">
                <a:solidFill>
                  <a:srgbClr val="FFFFFF"/>
                </a:solidFill>
              </a:defRPr>
            </a:lvl1pPr>
            <a:extLst/>
          </a:lstStyle>
          <a:p>
            <a:fld id="{A3F7CB7D-F184-43C7-B6FD-03D728E1BBFF}" type="slidenum">
              <a:rPr kumimoji="0" lang="fr-FR" smtClean="0">
                <a:solidFill>
                  <a:srgbClr val="FFFFFF"/>
                </a:solidFill>
              </a:rPr>
              <a:pPr/>
              <a:t>‹N°›</a:t>
            </a:fld>
            <a:endParaRPr kumimoji="0" lang="fr-FR">
              <a:solidFill>
                <a:srgbClr val="FFFFFF"/>
              </a:solidFill>
            </a:endParaRPr>
          </a:p>
        </p:txBody>
      </p:sp>
    </p:spTree>
    <p:extLst>
      <p:ext uri="{BB962C8B-B14F-4D97-AF65-F5344CB8AC3E}">
        <p14:creationId xmlns:p14="http://schemas.microsoft.com/office/powerpoint/2010/main" val="5437508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B76940-783A-42E0-B521-17DF1E560B7B}" type="datetime1">
              <a:rPr kumimoji="0" lang="fr-FR" smtClean="0"/>
              <a:pPr/>
              <a:t>29/03/2020</a:t>
            </a:fld>
            <a:endParaRPr kumimoji="0" lang="fr-FR"/>
          </a:p>
        </p:txBody>
      </p:sp>
      <p:sp>
        <p:nvSpPr>
          <p:cNvPr id="3" name="Footer Placeholder 2"/>
          <p:cNvSpPr>
            <a:spLocks noGrp="1"/>
          </p:cNvSpPr>
          <p:nvPr>
            <p:ph type="ftr" sz="quarter" idx="11"/>
          </p:nvPr>
        </p:nvSpPr>
        <p:spPr/>
        <p:txBody>
          <a:bodyPr/>
          <a:lstStyle/>
          <a:p>
            <a:endParaRPr kumimoji="0" lang="fr-FR"/>
          </a:p>
        </p:txBody>
      </p:sp>
      <p:sp>
        <p:nvSpPr>
          <p:cNvPr id="4" name="Slide Number Placeholder 3"/>
          <p:cNvSpPr>
            <a:spLocks noGrp="1"/>
          </p:cNvSpPr>
          <p:nvPr>
            <p:ph type="sldNum" sz="quarter" idx="12"/>
          </p:nvPr>
        </p:nvSpPr>
        <p:spPr>
          <a:xfrm>
            <a:off x="1" y="6887704"/>
            <a:ext cx="623690" cy="419982"/>
          </a:xfrm>
        </p:spPr>
        <p:txBody>
          <a:bodyPr/>
          <a:lstStyle>
            <a:lvl1pPr eaLnBrk="1" latinLnBrk="0" hangingPunct="1">
              <a:defRPr kumimoji="0" lang="fr-FR">
                <a:solidFill>
                  <a:schemeClr val="tx2"/>
                </a:solidFill>
              </a:defRPr>
            </a:lvl1pPr>
            <a:extLst/>
          </a:lstStyle>
          <a:p>
            <a:fld id="{A3F7CB7D-F184-43C7-B6FD-03D728E1BBFF}" type="slidenum">
              <a:rPr kumimoji="0" lang="fr-FR" smtClean="0">
                <a:solidFill>
                  <a:schemeClr val="tx2"/>
                </a:solidFill>
              </a:rPr>
              <a:pPr/>
              <a:t>‹N°›</a:t>
            </a:fld>
            <a:endParaRPr kumimoji="0" lang="fr-FR">
              <a:solidFill>
                <a:schemeClr val="tx2"/>
              </a:solidFill>
            </a:endParaRPr>
          </a:p>
        </p:txBody>
      </p:sp>
    </p:spTree>
    <p:extLst>
      <p:ext uri="{BB962C8B-B14F-4D97-AF65-F5344CB8AC3E}">
        <p14:creationId xmlns:p14="http://schemas.microsoft.com/office/powerpoint/2010/main" val="16063655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12788" y="173593"/>
            <a:ext cx="9533534" cy="1478336"/>
          </a:xfrm>
        </p:spPr>
        <p:txBody>
          <a:bodyPr anchor="b"/>
          <a:lstStyle>
            <a:lvl1pPr algn="l" eaLnBrk="1" latinLnBrk="0" hangingPunct="1">
              <a:buNone/>
              <a:defRPr kumimoji="0" lang="fr-FR" sz="4911" b="0"/>
            </a:lvl1pPr>
            <a:extLst/>
          </a:lstStyle>
          <a:p>
            <a:pPr eaLnBrk="1" latinLnBrk="0" hangingPunct="1"/>
            <a:r>
              <a:rPr lang="fr-FR"/>
              <a:t>Cliquez pour modifier le style du titre</a:t>
            </a:r>
            <a:endParaRPr/>
          </a:p>
        </p:txBody>
      </p:sp>
      <p:sp>
        <p:nvSpPr>
          <p:cNvPr id="5" name="Date Placeholder 4"/>
          <p:cNvSpPr>
            <a:spLocks noGrp="1"/>
          </p:cNvSpPr>
          <p:nvPr>
            <p:ph type="dt" sz="half" idx="10"/>
          </p:nvPr>
        </p:nvSpPr>
        <p:spPr/>
        <p:txBody>
          <a:bodyPr/>
          <a:lstStyle/>
          <a:p>
            <a:fld id="{46EB459B-4847-4B51-8765-C7AEFEFDAC18}" type="datetime1">
              <a:rPr kumimoji="0" lang="fr-FR" smtClean="0"/>
              <a:pPr/>
              <a:t>29/03/2020</a:t>
            </a:fld>
            <a:endParaRPr kumimoji="0" lang="fr-FR"/>
          </a:p>
        </p:txBody>
      </p:sp>
      <p:sp>
        <p:nvSpPr>
          <p:cNvPr id="6" name="Footer Placeholder 5"/>
          <p:cNvSpPr>
            <a:spLocks noGrp="1"/>
          </p:cNvSpPr>
          <p:nvPr>
            <p:ph type="ftr" sz="quarter" idx="11"/>
          </p:nvPr>
        </p:nvSpPr>
        <p:spPr/>
        <p:txBody>
          <a:bodyPr/>
          <a:lstStyle/>
          <a:p>
            <a:endParaRPr kumimoji="0" lang="fr-FR"/>
          </a:p>
        </p:txBody>
      </p:sp>
      <p:sp>
        <p:nvSpPr>
          <p:cNvPr id="7" name="Slide Number Placeholder 6"/>
          <p:cNvSpPr>
            <a:spLocks noGrp="1"/>
          </p:cNvSpPr>
          <p:nvPr>
            <p:ph type="sldNum" sz="quarter" idx="12"/>
          </p:nvPr>
        </p:nvSpPr>
        <p:spPr/>
        <p:txBody>
          <a:bodyPr/>
          <a:lstStyle>
            <a:lvl1pPr eaLnBrk="1" latinLnBrk="0" hangingPunct="1">
              <a:defRPr kumimoji="0" lang="fr-FR">
                <a:solidFill>
                  <a:srgbClr val="FFFFFF"/>
                </a:solidFill>
              </a:defRPr>
            </a:lvl1pPr>
            <a:extLst/>
          </a:lstStyle>
          <a:p>
            <a:fld id="{A3F7CB7D-F184-43C7-B6FD-03D728E1BBFF}" type="slidenum">
              <a:rPr kumimoji="0" lang="fr-FR" smtClean="0">
                <a:solidFill>
                  <a:srgbClr val="FFFFFF"/>
                </a:solidFill>
              </a:rPr>
              <a:pPr/>
              <a:t>‹N°›</a:t>
            </a:fld>
            <a:endParaRPr kumimoji="0" lang="fr-FR">
              <a:solidFill>
                <a:srgbClr val="FFFFFF"/>
              </a:solidFill>
            </a:endParaRPr>
          </a:p>
        </p:txBody>
      </p:sp>
      <p:sp>
        <p:nvSpPr>
          <p:cNvPr id="3" name="Text Placeholder 2"/>
          <p:cNvSpPr>
            <a:spLocks noGrp="1"/>
          </p:cNvSpPr>
          <p:nvPr>
            <p:ph type="body" idx="1"/>
          </p:nvPr>
        </p:nvSpPr>
        <p:spPr>
          <a:xfrm>
            <a:off x="712795" y="2099910"/>
            <a:ext cx="1871068" cy="4591803"/>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eaLnBrk="1" latinLnBrk="0" hangingPunct="1">
              <a:spcAft>
                <a:spcPts val="1169"/>
              </a:spcAft>
              <a:buNone/>
              <a:defRPr kumimoji="0" lang="fr-FR" sz="2105"/>
            </a:lvl1pPr>
            <a:lvl2pPr eaLnBrk="1" latinLnBrk="0" hangingPunct="1">
              <a:buNone/>
              <a:defRPr kumimoji="0" lang="fr-FR" sz="1403"/>
            </a:lvl2pPr>
            <a:lvl3pPr eaLnBrk="1" latinLnBrk="0" hangingPunct="1">
              <a:buNone/>
              <a:defRPr kumimoji="0" lang="fr-FR" sz="1169"/>
            </a:lvl3pPr>
            <a:lvl4pPr eaLnBrk="1" latinLnBrk="0" hangingPunct="1">
              <a:buNone/>
              <a:defRPr kumimoji="0" lang="fr-FR" sz="1052"/>
            </a:lvl4pPr>
            <a:lvl5pPr eaLnBrk="1" latinLnBrk="0" hangingPunct="1">
              <a:buNone/>
              <a:defRPr kumimoji="0" lang="fr-FR" sz="1052"/>
            </a:lvl5pPr>
            <a:extLst/>
          </a:lstStyle>
          <a:p>
            <a:pPr lvl="0" eaLnBrk="1" latinLnBrk="0" hangingPunct="1"/>
            <a:r>
              <a:rPr lang="fr-FR"/>
              <a:t>Cliquez pour modifier les styles du texte du masque</a:t>
            </a:r>
          </a:p>
        </p:txBody>
      </p:sp>
      <p:sp>
        <p:nvSpPr>
          <p:cNvPr id="9" name="Content Placeholder 8"/>
          <p:cNvSpPr>
            <a:spLocks noGrp="1"/>
          </p:cNvSpPr>
          <p:nvPr>
            <p:ph sz="quarter" idx="13"/>
          </p:nvPr>
        </p:nvSpPr>
        <p:spPr>
          <a:xfrm>
            <a:off x="2762051" y="2099910"/>
            <a:ext cx="7484269" cy="4703798"/>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a:p>
        </p:txBody>
      </p:sp>
    </p:spTree>
    <p:extLst>
      <p:ext uri="{BB962C8B-B14F-4D97-AF65-F5344CB8AC3E}">
        <p14:creationId xmlns:p14="http://schemas.microsoft.com/office/powerpoint/2010/main" val="231154110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821336" y="0"/>
            <a:ext cx="8870477" cy="5026344"/>
          </a:xfrm>
          <a:solidFill>
            <a:schemeClr val="tx2">
              <a:shade val="50000"/>
            </a:schemeClr>
          </a:solidFill>
          <a:ln>
            <a:noFill/>
          </a:ln>
        </p:spPr>
        <p:txBody>
          <a:bodyPr/>
          <a:lstStyle>
            <a:lvl1pPr eaLnBrk="1" latinLnBrk="0" hangingPunct="1">
              <a:buNone/>
              <a:defRPr kumimoji="0" lang="fr-FR" sz="3742"/>
            </a:lvl1pPr>
            <a:extLst/>
          </a:lstStyle>
          <a:p>
            <a:r>
              <a:rPr kumimoji="0" lang="fr-FR"/>
              <a:t>Cliquez sur l'icône pour ajouter une image</a:t>
            </a:r>
          </a:p>
        </p:txBody>
      </p:sp>
      <p:sp>
        <p:nvSpPr>
          <p:cNvPr id="4" name="Text Placeholder 3"/>
          <p:cNvSpPr>
            <a:spLocks noGrp="1"/>
          </p:cNvSpPr>
          <p:nvPr>
            <p:ph type="body" sz="half" idx="2"/>
          </p:nvPr>
        </p:nvSpPr>
        <p:spPr>
          <a:xfrm>
            <a:off x="1871069" y="6047740"/>
            <a:ext cx="8553450" cy="755968"/>
          </a:xfrm>
        </p:spPr>
        <p:txBody>
          <a:bodyPr/>
          <a:lstStyle>
            <a:lvl1pPr marL="0" indent="0" eaLnBrk="1" latinLnBrk="0" hangingPunct="1">
              <a:buFontTx/>
              <a:buNone/>
              <a:defRPr kumimoji="0" lang="fr-FR" sz="1988"/>
            </a:lvl1pPr>
            <a:lvl2pPr eaLnBrk="1" latinLnBrk="0" hangingPunct="1">
              <a:buFontTx/>
              <a:buNone/>
              <a:defRPr kumimoji="0" lang="fr-FR" sz="1403"/>
            </a:lvl2pPr>
            <a:lvl3pPr eaLnBrk="1" latinLnBrk="0" hangingPunct="1">
              <a:buFontTx/>
              <a:buNone/>
              <a:defRPr kumimoji="0" lang="fr-FR" sz="1169"/>
            </a:lvl3pPr>
            <a:lvl4pPr eaLnBrk="1" latinLnBrk="0" hangingPunct="1">
              <a:buFontTx/>
              <a:buNone/>
              <a:defRPr kumimoji="0" lang="fr-FR" sz="1052"/>
            </a:lvl4pPr>
            <a:lvl5pPr eaLnBrk="1" latinLnBrk="0" hangingPunct="1">
              <a:buFontTx/>
              <a:buNone/>
              <a:defRPr kumimoji="0" lang="fr-FR" sz="1052"/>
            </a:lvl5pPr>
            <a:extLst/>
          </a:lstStyle>
          <a:p>
            <a:pPr lvl="0" eaLnBrk="1" latinLnBrk="0" hangingPunct="1"/>
            <a:r>
              <a:rPr lang="fr-FR"/>
              <a:t>Cliquez pour modifier les styles du texte du masque</a:t>
            </a:r>
          </a:p>
        </p:txBody>
      </p:sp>
      <p:sp>
        <p:nvSpPr>
          <p:cNvPr id="8" name="Rectangle 7"/>
          <p:cNvSpPr/>
          <p:nvPr/>
        </p:nvSpPr>
        <p:spPr>
          <a:xfrm>
            <a:off x="-10693" y="5039783"/>
            <a:ext cx="10691813" cy="97771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9" name="Rectangle 8"/>
          <p:cNvSpPr/>
          <p:nvPr/>
        </p:nvSpPr>
        <p:spPr>
          <a:xfrm>
            <a:off x="-10693" y="5140579"/>
            <a:ext cx="1710690" cy="786206"/>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10" name="Rectangle 9"/>
          <p:cNvSpPr/>
          <p:nvPr/>
        </p:nvSpPr>
        <p:spPr>
          <a:xfrm>
            <a:off x="1806922" y="5130500"/>
            <a:ext cx="8874205" cy="786206"/>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2" name="Title 1"/>
          <p:cNvSpPr>
            <a:spLocks noGrp="1"/>
          </p:cNvSpPr>
          <p:nvPr>
            <p:ph type="title"/>
          </p:nvPr>
        </p:nvSpPr>
        <p:spPr>
          <a:xfrm>
            <a:off x="1871069" y="5207776"/>
            <a:ext cx="8553450" cy="671971"/>
          </a:xfrm>
        </p:spPr>
        <p:txBody>
          <a:bodyPr anchor="ctr"/>
          <a:lstStyle>
            <a:lvl1pPr algn="l" eaLnBrk="1" latinLnBrk="0" hangingPunct="1">
              <a:buNone/>
              <a:defRPr kumimoji="0" lang="fr-FR" sz="3274" b="0">
                <a:solidFill>
                  <a:srgbClr val="FFFFFF"/>
                </a:solidFill>
              </a:defRPr>
            </a:lvl1pPr>
            <a:extLst/>
          </a:lstStyle>
          <a:p>
            <a:pPr eaLnBrk="1" latinLnBrk="0" hangingPunct="1"/>
            <a:r>
              <a:rPr lang="fr-FR"/>
              <a:t>Cliquez pour modifier le style du titre</a:t>
            </a:r>
            <a:endParaRPr/>
          </a:p>
        </p:txBody>
      </p:sp>
      <p:sp>
        <p:nvSpPr>
          <p:cNvPr id="11" name="Rectangle 10"/>
          <p:cNvSpPr/>
          <p:nvPr/>
        </p:nvSpPr>
        <p:spPr>
          <a:xfrm>
            <a:off x="1692877" y="0"/>
            <a:ext cx="117611" cy="756975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12" name="Date Placeholder 11"/>
          <p:cNvSpPr>
            <a:spLocks noGrp="1"/>
          </p:cNvSpPr>
          <p:nvPr>
            <p:ph type="dt" sz="half" idx="10"/>
          </p:nvPr>
        </p:nvSpPr>
        <p:spPr>
          <a:xfrm>
            <a:off x="7306073" y="6887704"/>
            <a:ext cx="3118447" cy="402483"/>
          </a:xfrm>
        </p:spPr>
        <p:txBody>
          <a:bodyPr rtlCol="0"/>
          <a:lstStyle/>
          <a:p>
            <a:fld id="{18A1E107-A1D9-45CC-9883-3F775D6F6797}" type="datetime1">
              <a:rPr kumimoji="0" lang="fr-FR" smtClean="0"/>
              <a:pPr/>
              <a:t>29/03/2020</a:t>
            </a:fld>
            <a:endParaRPr kumimoji="0" lang="fr-FR"/>
          </a:p>
        </p:txBody>
      </p:sp>
      <p:sp>
        <p:nvSpPr>
          <p:cNvPr id="13" name="Slide Number Placeholder 12"/>
          <p:cNvSpPr>
            <a:spLocks noGrp="1"/>
          </p:cNvSpPr>
          <p:nvPr>
            <p:ph type="sldNum" sz="quarter" idx="11"/>
          </p:nvPr>
        </p:nvSpPr>
        <p:spPr>
          <a:xfrm>
            <a:off x="0" y="5144778"/>
            <a:ext cx="1692872" cy="731473"/>
          </a:xfrm>
        </p:spPr>
        <p:txBody>
          <a:bodyPr rtlCol="0"/>
          <a:lstStyle>
            <a:lvl1pPr eaLnBrk="1" latinLnBrk="0" hangingPunct="1">
              <a:defRPr kumimoji="0" lang="fr-FR" sz="3274"/>
            </a:lvl1pPr>
            <a:extLst/>
          </a:lstStyle>
          <a:p>
            <a:pPr algn="ctr"/>
            <a:fld id="{8F82E0A0-C266-4798-8C8F-B9F91E9DA37E}" type="slidenum">
              <a:rPr kumimoji="0" lang="fr-FR" sz="3274" b="1" smtClean="0">
                <a:solidFill>
                  <a:srgbClr val="FFFFFF"/>
                </a:solidFill>
              </a:rPr>
              <a:pPr algn="ctr"/>
              <a:t>‹N°›</a:t>
            </a:fld>
            <a:endParaRPr kumimoji="0" lang="fr-FR" sz="3274"/>
          </a:p>
        </p:txBody>
      </p:sp>
      <p:sp>
        <p:nvSpPr>
          <p:cNvPr id="14" name="Footer Placeholder 13"/>
          <p:cNvSpPr>
            <a:spLocks noGrp="1"/>
          </p:cNvSpPr>
          <p:nvPr>
            <p:ph type="ftr" sz="quarter" idx="12"/>
          </p:nvPr>
        </p:nvSpPr>
        <p:spPr>
          <a:xfrm>
            <a:off x="1871068" y="6887491"/>
            <a:ext cx="5345907" cy="402483"/>
          </a:xfrm>
        </p:spPr>
        <p:txBody>
          <a:bodyPr rtlCol="0"/>
          <a:lstStyle/>
          <a:p>
            <a:endParaRPr kumimoji="0" lang="fr-FR"/>
          </a:p>
        </p:txBody>
      </p:sp>
    </p:spTree>
    <p:extLst>
      <p:ext uri="{BB962C8B-B14F-4D97-AF65-F5344CB8AC3E}">
        <p14:creationId xmlns:p14="http://schemas.microsoft.com/office/powerpoint/2010/main" val="3900238302"/>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vmlDrawing" Target="../drawings/vmlDrawing1.v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image" Target="../media/image1.emf"/><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oleObject" Target="../embeddings/oleObject1.bin"/><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ags" Target="../tags/tag1.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5" Type="http://schemas.openxmlformats.org/officeDocument/2006/relationships/slideLayout" Target="../slideLayouts/slideLayout37.xml"/><Relationship Id="rId10" Type="http://schemas.openxmlformats.org/officeDocument/2006/relationships/theme" Target="../theme/theme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p:custDataLst>
              <p:tags r:id="rId35"/>
            </p:custDataLst>
            <p:extLst>
              <p:ext uri="{D42A27DB-BD31-4B8C-83A1-F6EECF244321}">
                <p14:modId xmlns:p14="http://schemas.microsoft.com/office/powerpoint/2010/main" val="2208982150"/>
              </p:ext>
            </p:extLst>
          </p:nvPr>
        </p:nvGraphicFramePr>
        <p:xfrm>
          <a:off x="1857" y="1752"/>
          <a:ext cx="1856" cy="1749"/>
        </p:xfrm>
        <a:graphic>
          <a:graphicData uri="http://schemas.openxmlformats.org/presentationml/2006/ole">
            <mc:AlternateContent xmlns:mc="http://schemas.openxmlformats.org/markup-compatibility/2006">
              <mc:Choice xmlns:v="urn:schemas-microsoft-com:vml" Requires="v">
                <p:oleObj spid="_x0000_s10296" name="think-cell Slide" r:id="rId36" imgW="270" imgH="270" progId="TCLayout.ActiveDocument.1">
                  <p:embed/>
                </p:oleObj>
              </mc:Choice>
              <mc:Fallback>
                <p:oleObj name="think-cell Slide" r:id="rId36" imgW="270" imgH="270" progId="TCLayout.ActiveDocument.1">
                  <p:embed/>
                  <p:pic>
                    <p:nvPicPr>
                      <p:cNvPr id="4" name="Object 3" hidden="1"/>
                      <p:cNvPicPr/>
                      <p:nvPr/>
                    </p:nvPicPr>
                    <p:blipFill>
                      <a:blip r:embed="rId37"/>
                      <a:stretch>
                        <a:fillRect/>
                      </a:stretch>
                    </p:blipFill>
                    <p:spPr>
                      <a:xfrm>
                        <a:off x="1857" y="1752"/>
                        <a:ext cx="1856" cy="1749"/>
                      </a:xfrm>
                      <a:prstGeom prst="rect">
                        <a:avLst/>
                      </a:prstGeom>
                    </p:spPr>
                  </p:pic>
                </p:oleObj>
              </mc:Fallback>
            </mc:AlternateContent>
          </a:graphicData>
        </a:graphic>
      </p:graphicFrame>
      <p:sp>
        <p:nvSpPr>
          <p:cNvPr id="2" name="Title Placeholder 1"/>
          <p:cNvSpPr>
            <a:spLocks noGrp="1"/>
          </p:cNvSpPr>
          <p:nvPr>
            <p:ph type="title"/>
          </p:nvPr>
        </p:nvSpPr>
        <p:spPr bwMode="gray">
          <a:xfrm>
            <a:off x="439925" y="349986"/>
            <a:ext cx="9811966" cy="341519"/>
          </a:xfrm>
          <a:prstGeom prst="rect">
            <a:avLst/>
          </a:prstGeom>
        </p:spPr>
        <p:txBody>
          <a:bodyPr vert="horz" lIns="0" tIns="0" rIns="0" bIns="0" rtlCol="0" anchor="t" anchorCtr="0">
            <a:noAutofit/>
          </a:bodyPr>
          <a:lstStyle/>
          <a:p>
            <a:r>
              <a:rPr lang="fr-FR" noProof="0"/>
              <a:t>Modifiez le style du titre</a:t>
            </a:r>
            <a:endParaRPr lang="en-US" noProof="0" dirty="0"/>
          </a:p>
        </p:txBody>
      </p:sp>
      <p:sp>
        <p:nvSpPr>
          <p:cNvPr id="19" name="Text Placeholder 18"/>
          <p:cNvSpPr>
            <a:spLocks noGrp="1"/>
          </p:cNvSpPr>
          <p:nvPr>
            <p:ph type="body" idx="1"/>
          </p:nvPr>
        </p:nvSpPr>
        <p:spPr>
          <a:xfrm>
            <a:off x="439924" y="1835673"/>
            <a:ext cx="9811966" cy="5199026"/>
          </a:xfrm>
          <a:prstGeom prst="rect">
            <a:avLst/>
          </a:prstGeom>
        </p:spPr>
        <p:txBody>
          <a:bodyPr vert="horz" lIns="0" tIns="0" rIns="0" bIns="0" rtlCol="0">
            <a:normAutofit/>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8" name="Date Placeholder 7">
            <a:extLst>
              <a:ext uri="{FF2B5EF4-FFF2-40B4-BE49-F238E27FC236}">
                <a16:creationId xmlns:a16="http://schemas.microsoft.com/office/drawing/2014/main" id="{6873F673-CCD8-4174-9958-C48EBAB3703A}"/>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endParaRPr lang="fr-FR" dirty="0"/>
          </a:p>
        </p:txBody>
      </p:sp>
      <p:sp>
        <p:nvSpPr>
          <p:cNvPr id="9" name="Footer Placeholder 8">
            <a:extLst>
              <a:ext uri="{FF2B5EF4-FFF2-40B4-BE49-F238E27FC236}">
                <a16:creationId xmlns:a16="http://schemas.microsoft.com/office/drawing/2014/main" id="{931BFF00-B7A8-477C-8B70-815B9A5636C7}"/>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0" name="Slide Number Placeholder 9">
            <a:extLst>
              <a:ext uri="{FF2B5EF4-FFF2-40B4-BE49-F238E27FC236}">
                <a16:creationId xmlns:a16="http://schemas.microsoft.com/office/drawing/2014/main" id="{52FCEA60-5AF3-4A1A-9D78-B7DB55C6E245}"/>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793854995"/>
      </p:ext>
    </p:extLst>
  </p:cSld>
  <p:clrMap bg1="lt1" tx1="dk1" bg2="lt2" tx2="dk2" accent1="accent1" accent2="accent2" accent3="accent3" accent4="accent4" accent5="accent5" accent6="accent6" hlink="hlink" folHlink="folHlink"/>
  <p:sldLayoutIdLst>
    <p:sldLayoutId id="2147483801" r:id="rId1"/>
    <p:sldLayoutId id="2147483809" r:id="rId2"/>
    <p:sldLayoutId id="2147483761" r:id="rId3"/>
    <p:sldLayoutId id="2147483808" r:id="rId4"/>
    <p:sldLayoutId id="2147483805" r:id="rId5"/>
    <p:sldLayoutId id="2147483806" r:id="rId6"/>
    <p:sldLayoutId id="2147483807" r:id="rId7"/>
    <p:sldLayoutId id="2147483762" r:id="rId8"/>
    <p:sldLayoutId id="2147483763" r:id="rId9"/>
    <p:sldLayoutId id="2147483764" r:id="rId10"/>
    <p:sldLayoutId id="2147483765" r:id="rId11"/>
    <p:sldLayoutId id="2147483766" r:id="rId12"/>
    <p:sldLayoutId id="2147483767" r:id="rId13"/>
    <p:sldLayoutId id="2147483768" r:id="rId14"/>
    <p:sldLayoutId id="2147483769" r:id="rId15"/>
    <p:sldLayoutId id="2147483770" r:id="rId16"/>
    <p:sldLayoutId id="2147483771" r:id="rId17"/>
    <p:sldLayoutId id="2147483772" r:id="rId18"/>
    <p:sldLayoutId id="2147483773" r:id="rId19"/>
    <p:sldLayoutId id="2147483774" r:id="rId20"/>
    <p:sldLayoutId id="2147483775" r:id="rId21"/>
    <p:sldLayoutId id="2147483776" r:id="rId22"/>
    <p:sldLayoutId id="2147483777" r:id="rId23"/>
    <p:sldLayoutId id="2147483778" r:id="rId24"/>
    <p:sldLayoutId id="2147483779" r:id="rId25"/>
    <p:sldLayoutId id="2147483780" r:id="rId26"/>
    <p:sldLayoutId id="2147483810" r:id="rId27"/>
    <p:sldLayoutId id="2147483781" r:id="rId28"/>
    <p:sldLayoutId id="2147483782" r:id="rId29"/>
    <p:sldLayoutId id="2147483783" r:id="rId30"/>
    <p:sldLayoutId id="2147483784" r:id="rId31"/>
    <p:sldLayoutId id="2147483811" r:id="rId32"/>
  </p:sldLayoutIdLst>
  <p:transition>
    <p:fade/>
  </p:transition>
  <p:hf hdr="0"/>
  <p:txStyles>
    <p:titleStyle>
      <a:lvl1pPr algn="l" defTabSz="1178588" rtl="0" eaLnBrk="1" latinLnBrk="0" hangingPunct="1">
        <a:spcBef>
          <a:spcPct val="0"/>
        </a:spcBef>
        <a:buNone/>
        <a:defRPr sz="2200" b="0" kern="1200">
          <a:solidFill>
            <a:schemeClr val="tx1"/>
          </a:solidFill>
          <a:latin typeface="+mn-lt"/>
          <a:ea typeface="+mj-ea"/>
          <a:cs typeface="Calibri Light" panose="020F0302020204030204" pitchFamily="34" charset="0"/>
        </a:defRPr>
      </a:lvl1pPr>
    </p:titleStyle>
    <p:bodyStyle>
      <a:lvl1pPr marL="0" indent="0" algn="l" defTabSz="1178588" rtl="0" eaLnBrk="1" latinLnBrk="0" hangingPunct="1">
        <a:spcBef>
          <a:spcPts val="0"/>
        </a:spcBef>
        <a:spcAft>
          <a:spcPts val="1289"/>
        </a:spcAft>
        <a:buSzPct val="100000"/>
        <a:buFont typeface="Arial" panose="020B0604020202020204" pitchFamily="34" charset="0"/>
        <a:buNone/>
        <a:defRPr sz="1400" b="0" kern="1200">
          <a:solidFill>
            <a:schemeClr val="tx1"/>
          </a:solidFill>
          <a:latin typeface="+mn-lt"/>
          <a:ea typeface="+mn-ea"/>
          <a:cs typeface="Calibri Light" panose="020F0302020204030204" pitchFamily="34" charset="0"/>
        </a:defRPr>
      </a:lvl1pPr>
      <a:lvl2pPr marL="0" indent="0" algn="l" defTabSz="1178588" rtl="0" eaLnBrk="1" latinLnBrk="0" hangingPunct="1">
        <a:spcBef>
          <a:spcPts val="0"/>
        </a:spcBef>
        <a:spcAft>
          <a:spcPts val="1289"/>
        </a:spcAft>
        <a:buClrTx/>
        <a:buSzPct val="100000"/>
        <a:buFont typeface="Arial"/>
        <a:buNone/>
        <a:defRPr lang="en-US" sz="1400" b="1" kern="1200" dirty="0" smtClean="0">
          <a:solidFill>
            <a:schemeClr val="tx1"/>
          </a:solidFill>
          <a:latin typeface="+mj-lt"/>
          <a:ea typeface="+mn-ea"/>
          <a:cs typeface="Calibri Light" panose="020F0302020204030204" pitchFamily="34" charset="0"/>
        </a:defRPr>
      </a:lvl2pPr>
      <a:lvl3pPr marL="227366" indent="-227366" algn="l" defTabSz="1178588" rtl="0" eaLnBrk="1" latinLnBrk="0" hangingPunct="1">
        <a:spcBef>
          <a:spcPts val="0"/>
        </a:spcBef>
        <a:spcAft>
          <a:spcPts val="1289"/>
        </a:spcAft>
        <a:buClrTx/>
        <a:buSzPct val="100000"/>
        <a:buFont typeface="Arial" panose="020B0604020202020204" pitchFamily="34" charset="0"/>
        <a:buChar char="•"/>
        <a:defRPr lang="en-US" sz="1400" kern="1200" dirty="0" smtClean="0">
          <a:solidFill>
            <a:schemeClr val="tx1"/>
          </a:solidFill>
          <a:latin typeface="+mn-lt"/>
          <a:ea typeface="+mn-ea"/>
          <a:cs typeface="Calibri Light" panose="020F0302020204030204" pitchFamily="34" charset="0"/>
        </a:defRPr>
      </a:lvl3pPr>
      <a:lvl4pPr marL="459371" indent="-227366" algn="l" defTabSz="1178588" rtl="0" eaLnBrk="1" latinLnBrk="0" hangingPunct="1">
        <a:spcBef>
          <a:spcPts val="0"/>
        </a:spcBef>
        <a:spcAft>
          <a:spcPts val="1289"/>
        </a:spcAft>
        <a:buClrTx/>
        <a:buSzPct val="100000"/>
        <a:buFont typeface="Verdana" panose="020B0604030504040204" pitchFamily="34" charset="0"/>
        <a:buChar char="−"/>
        <a:defRPr lang="en-US" sz="1400" kern="1200" baseline="0" dirty="0" smtClean="0">
          <a:solidFill>
            <a:schemeClr val="tx1"/>
          </a:solidFill>
          <a:latin typeface="+mn-lt"/>
          <a:ea typeface="+mn-ea"/>
          <a:cs typeface="Calibri Light" panose="020F0302020204030204" pitchFamily="34" charset="0"/>
        </a:defRPr>
      </a:lvl4pPr>
      <a:lvl5pPr marL="686736" indent="-227366" algn="l" defTabSz="1029219" rtl="0" eaLnBrk="1" latinLnBrk="0" hangingPunct="1">
        <a:spcBef>
          <a:spcPts val="0"/>
        </a:spcBef>
        <a:spcAft>
          <a:spcPts val="1289"/>
        </a:spcAft>
        <a:buClrTx/>
        <a:buSzPct val="100000"/>
        <a:buFont typeface="Verdana" panose="020B0604030504040204" pitchFamily="34" charset="0"/>
        <a:buChar char="−"/>
        <a:tabLst/>
        <a:defRPr lang="en-US" sz="1400" kern="1200" baseline="0" dirty="0" smtClean="0">
          <a:solidFill>
            <a:schemeClr val="tx1"/>
          </a:solidFill>
          <a:latin typeface="+mn-lt"/>
          <a:ea typeface="+mn-ea"/>
          <a:cs typeface="Calibri Light" panose="020F0302020204030204" pitchFamily="34" charset="0"/>
        </a:defRPr>
      </a:lvl5pPr>
      <a:lvl6pPr marL="686736" indent="-227366" algn="l" defTabSz="1178588" rtl="0" eaLnBrk="1" latinLnBrk="0" hangingPunct="1">
        <a:spcBef>
          <a:spcPts val="0"/>
        </a:spcBef>
        <a:spcAft>
          <a:spcPts val="1289"/>
        </a:spcAft>
        <a:buFont typeface="Verdana" panose="020B0604030504040204" pitchFamily="34" charset="0"/>
        <a:buChar char="−"/>
        <a:defRPr sz="1547" kern="1200" baseline="0">
          <a:solidFill>
            <a:schemeClr val="tx1"/>
          </a:solidFill>
          <a:latin typeface="+mn-lt"/>
          <a:ea typeface="+mn-ea"/>
          <a:cs typeface="+mn-cs"/>
        </a:defRPr>
      </a:lvl6pPr>
      <a:lvl7pPr marL="686736" indent="-227366" algn="l" defTabSz="1178588" rtl="0" eaLnBrk="1" latinLnBrk="0" hangingPunct="1">
        <a:spcBef>
          <a:spcPts val="0"/>
        </a:spcBef>
        <a:spcAft>
          <a:spcPts val="1289"/>
        </a:spcAft>
        <a:buFont typeface="Verdana" panose="020B0604030504040204" pitchFamily="34" charset="0"/>
        <a:buChar char="−"/>
        <a:defRPr sz="1547" kern="1200">
          <a:solidFill>
            <a:schemeClr val="tx1"/>
          </a:solidFill>
          <a:latin typeface="+mn-lt"/>
          <a:ea typeface="+mn-ea"/>
          <a:cs typeface="+mn-cs"/>
        </a:defRPr>
      </a:lvl7pPr>
      <a:lvl8pPr marL="686736" indent="-227366" algn="l" defTabSz="1178588" rtl="0" eaLnBrk="1" latinLnBrk="0" hangingPunct="1">
        <a:spcBef>
          <a:spcPts val="0"/>
        </a:spcBef>
        <a:spcAft>
          <a:spcPts val="1289"/>
        </a:spcAft>
        <a:buFont typeface="Verdana" panose="020B0604030504040204" pitchFamily="34" charset="0"/>
        <a:buChar char="−"/>
        <a:defRPr sz="1547" kern="1200" baseline="0">
          <a:solidFill>
            <a:schemeClr val="tx1"/>
          </a:solidFill>
          <a:latin typeface="+mn-lt"/>
          <a:ea typeface="+mn-ea"/>
          <a:cs typeface="+mn-cs"/>
        </a:defRPr>
      </a:lvl8pPr>
      <a:lvl9pPr marL="686736" indent="-227366" algn="l" defTabSz="1178588" rtl="0" eaLnBrk="1" latinLnBrk="0" hangingPunct="1">
        <a:spcBef>
          <a:spcPts val="0"/>
        </a:spcBef>
        <a:spcAft>
          <a:spcPts val="1289"/>
        </a:spcAft>
        <a:buFont typeface="Verdana" panose="020B0604030504040204" pitchFamily="34" charset="0"/>
        <a:buChar char="−"/>
        <a:defRPr sz="1547" kern="1200" baseline="0">
          <a:solidFill>
            <a:schemeClr val="tx1"/>
          </a:solidFill>
          <a:latin typeface="+mn-lt"/>
          <a:ea typeface="+mn-ea"/>
          <a:cs typeface="+mn-cs"/>
        </a:defRPr>
      </a:lvl9pPr>
    </p:bodyStyle>
    <p:otherStyle>
      <a:defPPr>
        <a:defRPr lang="en-US"/>
      </a:defPPr>
      <a:lvl1pPr marL="0" algn="l" defTabSz="1178588" rtl="0" eaLnBrk="1" latinLnBrk="0" hangingPunct="1">
        <a:defRPr sz="2320" kern="1200">
          <a:solidFill>
            <a:schemeClr val="tx1"/>
          </a:solidFill>
          <a:latin typeface="+mn-lt"/>
          <a:ea typeface="+mn-ea"/>
          <a:cs typeface="+mn-cs"/>
        </a:defRPr>
      </a:lvl1pPr>
      <a:lvl2pPr marL="589294" algn="l" defTabSz="1178588" rtl="0" eaLnBrk="1" latinLnBrk="0" hangingPunct="1">
        <a:defRPr sz="2320" kern="1200">
          <a:solidFill>
            <a:schemeClr val="tx1"/>
          </a:solidFill>
          <a:latin typeface="+mn-lt"/>
          <a:ea typeface="+mn-ea"/>
          <a:cs typeface="+mn-cs"/>
        </a:defRPr>
      </a:lvl2pPr>
      <a:lvl3pPr marL="1178588" algn="l" defTabSz="1178588" rtl="0" eaLnBrk="1" latinLnBrk="0" hangingPunct="1">
        <a:defRPr sz="2320" kern="1200">
          <a:solidFill>
            <a:schemeClr val="tx1"/>
          </a:solidFill>
          <a:latin typeface="+mn-lt"/>
          <a:ea typeface="+mn-ea"/>
          <a:cs typeface="+mn-cs"/>
        </a:defRPr>
      </a:lvl3pPr>
      <a:lvl4pPr marL="1767882" algn="l" defTabSz="1178588" rtl="0" eaLnBrk="1" latinLnBrk="0" hangingPunct="1">
        <a:defRPr sz="2320" kern="1200">
          <a:solidFill>
            <a:schemeClr val="tx1"/>
          </a:solidFill>
          <a:latin typeface="+mn-lt"/>
          <a:ea typeface="+mn-ea"/>
          <a:cs typeface="+mn-cs"/>
        </a:defRPr>
      </a:lvl4pPr>
      <a:lvl5pPr marL="2357176" algn="l" defTabSz="1178588" rtl="0" eaLnBrk="1" latinLnBrk="0" hangingPunct="1">
        <a:defRPr sz="2320" kern="1200">
          <a:solidFill>
            <a:schemeClr val="tx1"/>
          </a:solidFill>
          <a:latin typeface="+mn-lt"/>
          <a:ea typeface="+mn-ea"/>
          <a:cs typeface="+mn-cs"/>
        </a:defRPr>
      </a:lvl5pPr>
      <a:lvl6pPr marL="2946470" algn="l" defTabSz="1178588" rtl="0" eaLnBrk="1" latinLnBrk="0" hangingPunct="1">
        <a:defRPr sz="2320" kern="1200">
          <a:solidFill>
            <a:schemeClr val="tx1"/>
          </a:solidFill>
          <a:latin typeface="+mn-lt"/>
          <a:ea typeface="+mn-ea"/>
          <a:cs typeface="+mn-cs"/>
        </a:defRPr>
      </a:lvl6pPr>
      <a:lvl7pPr marL="3535764" algn="l" defTabSz="1178588" rtl="0" eaLnBrk="1" latinLnBrk="0" hangingPunct="1">
        <a:defRPr sz="2320" kern="1200">
          <a:solidFill>
            <a:schemeClr val="tx1"/>
          </a:solidFill>
          <a:latin typeface="+mn-lt"/>
          <a:ea typeface="+mn-ea"/>
          <a:cs typeface="+mn-cs"/>
        </a:defRPr>
      </a:lvl7pPr>
      <a:lvl8pPr marL="4125058" algn="l" defTabSz="1178588" rtl="0" eaLnBrk="1" latinLnBrk="0" hangingPunct="1">
        <a:defRPr sz="2320" kern="1200">
          <a:solidFill>
            <a:schemeClr val="tx1"/>
          </a:solidFill>
          <a:latin typeface="+mn-lt"/>
          <a:ea typeface="+mn-ea"/>
          <a:cs typeface="+mn-cs"/>
        </a:defRPr>
      </a:lvl8pPr>
      <a:lvl9pPr marL="4714352" algn="l" defTabSz="1178588" rtl="0" eaLnBrk="1" latinLnBrk="0" hangingPunct="1">
        <a:defRPr sz="232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23" pos="4483">
          <p15:clr>
            <a:srgbClr val="F26B43"/>
          </p15:clr>
        </p15:guide>
        <p15:guide id="24" orient="horz" pos="2381">
          <p15:clr>
            <a:srgbClr val="F26B43"/>
          </p15:clr>
        </p15:guide>
        <p15:guide id="25" orient="horz" pos="4431">
          <p15:clr>
            <a:srgbClr val="F26B43"/>
          </p15:clr>
        </p15:guide>
        <p15:guide id="26" pos="277">
          <p15:clr>
            <a:srgbClr val="F26B43"/>
          </p15:clr>
        </p15:guide>
        <p15:guide id="27" pos="6458">
          <p15:clr>
            <a:srgbClr val="F26B43"/>
          </p15:clr>
        </p15:guide>
        <p15:guide id="28" orient="horz" pos="1181">
          <p15:clr>
            <a:srgbClr val="F26B43"/>
          </p15:clr>
        </p15:guide>
        <p15:guide id="29" orient="horz" pos="220">
          <p15:clr>
            <a:srgbClr val="F26B43"/>
          </p15:clr>
        </p15:guide>
        <p15:guide id="30" orient="horz" pos="4497">
          <p15:clr>
            <a:srgbClr val="F26B43"/>
          </p15:clr>
        </p15:guide>
        <p15:guide id="31" pos="4351">
          <p15:clr>
            <a:srgbClr val="F26B43"/>
          </p15:clr>
        </p15:guide>
        <p15:guide id="32" orient="horz" pos="260">
          <p15:clr>
            <a:srgbClr val="F26B43"/>
          </p15:clr>
        </p15:guide>
        <p15:guide id="33" pos="1195">
          <p15:clr>
            <a:srgbClr val="F26B43"/>
          </p15:clr>
        </p15:guide>
        <p15:guide id="34" pos="1329">
          <p15:clr>
            <a:srgbClr val="F26B43"/>
          </p15:clr>
        </p15:guide>
        <p15:guide id="35" pos="2245">
          <p15:clr>
            <a:srgbClr val="F26B43"/>
          </p15:clr>
        </p15:guide>
        <p15:guide id="36" pos="2377">
          <p15:clr>
            <a:srgbClr val="F26B43"/>
          </p15:clr>
        </p15:guide>
        <p15:guide id="37" pos="5402">
          <p15:clr>
            <a:srgbClr val="F26B43"/>
          </p15:clr>
        </p15:guide>
        <p15:guide id="38" pos="3301">
          <p15:clr>
            <a:srgbClr val="F26B43"/>
          </p15:clr>
        </p15:guide>
        <p15:guide id="39" pos="3434">
          <p15:clr>
            <a:srgbClr val="F26B43"/>
          </p15:clr>
        </p15:guide>
        <p15:guide id="40" pos="3368">
          <p15:clr>
            <a:srgbClr val="F26B43"/>
          </p15:clr>
        </p15:guide>
        <p15:guide id="41" pos="5535">
          <p15:clr>
            <a:srgbClr val="F26B43"/>
          </p15:clr>
        </p15:guide>
        <p15:guide id="42" orient="horz" pos="1156">
          <p15:clr>
            <a:srgbClr val="F26B43"/>
          </p15:clr>
        </p15:guide>
        <p15:guide id="43" orient="horz" pos="705">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3" name="Text Placeholder 12"/>
          <p:cNvSpPr>
            <a:spLocks noGrp="1"/>
          </p:cNvSpPr>
          <p:nvPr>
            <p:ph type="body" idx="1"/>
          </p:nvPr>
        </p:nvSpPr>
        <p:spPr>
          <a:xfrm>
            <a:off x="716351" y="1987915"/>
            <a:ext cx="9533534" cy="4765395"/>
          </a:xfrm>
          <a:prstGeom prst="rect">
            <a:avLst/>
          </a:prstGeom>
        </p:spPr>
        <p:txBody>
          <a:bodyPr vert="horz">
            <a:normAutofit/>
          </a:bodyPr>
          <a:lstStyle/>
          <a:p>
            <a:pPr lvl="0" eaLnBrk="1" latinLnBrk="0" hangingPunct="1"/>
            <a:r>
              <a:rPr kumimoji="0" lang="fr-FR"/>
              <a:t>Cliquez pour modifier les styles du texte du masque</a:t>
            </a:r>
          </a:p>
          <a:p>
            <a:pPr lvl="1" eaLnBrk="1" latinLnBrk="0" hangingPunct="1"/>
            <a:r>
              <a:rPr kumimoji="0" lang="fr-FR"/>
              <a:t>Deuxième niveau</a:t>
            </a:r>
          </a:p>
          <a:p>
            <a:pPr lvl="2" eaLnBrk="1" latinLnBrk="0" hangingPunct="1"/>
            <a:r>
              <a:rPr kumimoji="0" lang="fr-FR"/>
              <a:t>Troisième niveau</a:t>
            </a:r>
          </a:p>
          <a:p>
            <a:pPr lvl="3" eaLnBrk="1" latinLnBrk="0" hangingPunct="1"/>
            <a:r>
              <a:rPr kumimoji="0" lang="fr-FR"/>
              <a:t>Quatrième niveau</a:t>
            </a:r>
          </a:p>
          <a:p>
            <a:pPr lvl="4" eaLnBrk="1" latinLnBrk="0" hangingPunct="1"/>
            <a:r>
              <a:rPr kumimoji="0" lang="fr-FR"/>
              <a:t>Cinquième niveau</a:t>
            </a:r>
            <a:endParaRPr kumimoji="0" lang="en-US"/>
          </a:p>
        </p:txBody>
      </p:sp>
      <p:sp>
        <p:nvSpPr>
          <p:cNvPr id="14" name="Date Placeholder 13"/>
          <p:cNvSpPr>
            <a:spLocks noGrp="1"/>
          </p:cNvSpPr>
          <p:nvPr>
            <p:ph type="dt" sz="half" idx="2"/>
          </p:nvPr>
        </p:nvSpPr>
        <p:spPr>
          <a:xfrm>
            <a:off x="7127876" y="6887704"/>
            <a:ext cx="3118447" cy="402483"/>
          </a:xfrm>
          <a:prstGeom prst="rect">
            <a:avLst/>
          </a:prstGeom>
        </p:spPr>
        <p:txBody>
          <a:bodyPr vert="horz" anchor="ctr" anchorCtr="0"/>
          <a:lstStyle>
            <a:lvl1pPr algn="l" eaLnBrk="1" latinLnBrk="0" hangingPunct="1">
              <a:defRPr kumimoji="0" lang="fr-FR" sz="1637">
                <a:solidFill>
                  <a:schemeClr val="tx2"/>
                </a:solidFill>
              </a:defRPr>
            </a:lvl1pPr>
            <a:extLst/>
          </a:lstStyle>
          <a:p>
            <a:fld id="{9061FBBD-5F08-4CA9-ABA2-7CF364935A3E}" type="datetime1">
              <a:rPr kumimoji="0" lang="fr-FR" sz="1637" smtClean="0">
                <a:solidFill>
                  <a:schemeClr val="tx2"/>
                </a:solidFill>
              </a:rPr>
              <a:pPr/>
              <a:t>29/03/2020</a:t>
            </a:fld>
            <a:endParaRPr kumimoji="0" lang="fr-FR" sz="1637">
              <a:solidFill>
                <a:schemeClr val="tx2"/>
              </a:solidFill>
            </a:endParaRPr>
          </a:p>
        </p:txBody>
      </p:sp>
      <p:sp>
        <p:nvSpPr>
          <p:cNvPr id="3" name="Footer Placeholder 2"/>
          <p:cNvSpPr>
            <a:spLocks noGrp="1"/>
          </p:cNvSpPr>
          <p:nvPr>
            <p:ph type="ftr" sz="quarter" idx="3"/>
          </p:nvPr>
        </p:nvSpPr>
        <p:spPr>
          <a:xfrm>
            <a:off x="712797" y="6887491"/>
            <a:ext cx="6338715" cy="402483"/>
          </a:xfrm>
          <a:prstGeom prst="rect">
            <a:avLst/>
          </a:prstGeom>
        </p:spPr>
        <p:txBody>
          <a:bodyPr vert="horz" anchor="ctr"/>
          <a:lstStyle>
            <a:lvl1pPr algn="r" eaLnBrk="1" latinLnBrk="0" hangingPunct="1">
              <a:defRPr kumimoji="0" lang="fr-FR" sz="1637">
                <a:solidFill>
                  <a:schemeClr val="tx2"/>
                </a:solidFill>
              </a:defRPr>
            </a:lvl1pPr>
            <a:extLst/>
          </a:lstStyle>
          <a:p>
            <a:pPr algn="r"/>
            <a:endParaRPr kumimoji="0" lang="fr-FR" sz="1637">
              <a:solidFill>
                <a:schemeClr val="tx2"/>
              </a:solidFill>
            </a:endParaRPr>
          </a:p>
        </p:txBody>
      </p:sp>
      <p:sp>
        <p:nvSpPr>
          <p:cNvPr id="7" name="Rectangle 6"/>
          <p:cNvSpPr/>
          <p:nvPr/>
        </p:nvSpPr>
        <p:spPr>
          <a:xfrm>
            <a:off x="0" y="1609629"/>
            <a:ext cx="10691813" cy="35278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8" name="Rectangle 7"/>
          <p:cNvSpPr/>
          <p:nvPr/>
        </p:nvSpPr>
        <p:spPr>
          <a:xfrm>
            <a:off x="1" y="1660027"/>
            <a:ext cx="623690" cy="251989"/>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9" name="Rectangle 8"/>
          <p:cNvSpPr/>
          <p:nvPr/>
        </p:nvSpPr>
        <p:spPr>
          <a:xfrm>
            <a:off x="690512" y="1660027"/>
            <a:ext cx="10001301" cy="251989"/>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23" name="Slide Number Placeholder 22"/>
          <p:cNvSpPr>
            <a:spLocks noGrp="1"/>
          </p:cNvSpPr>
          <p:nvPr>
            <p:ph type="sldNum" sz="quarter" idx="4"/>
          </p:nvPr>
        </p:nvSpPr>
        <p:spPr>
          <a:xfrm>
            <a:off x="1" y="1651280"/>
            <a:ext cx="623690" cy="269490"/>
          </a:xfrm>
          <a:prstGeom prst="rect">
            <a:avLst/>
          </a:prstGeom>
        </p:spPr>
        <p:txBody>
          <a:bodyPr vert="horz" anchor="ctr" anchorCtr="0">
            <a:normAutofit/>
          </a:bodyPr>
          <a:lstStyle>
            <a:lvl1pPr algn="ctr" eaLnBrk="1" latinLnBrk="0" hangingPunct="1">
              <a:defRPr kumimoji="0" lang="fr-FR" sz="1637" b="1">
                <a:solidFill>
                  <a:srgbClr val="FFFFFF"/>
                </a:solidFill>
              </a:defRPr>
            </a:lvl1pPr>
            <a:extLst/>
          </a:lstStyle>
          <a:p>
            <a:pPr algn="ctr"/>
            <a:fld id="{8F82E0A0-C266-4798-8C8F-B9F91E9DA37E}" type="slidenum">
              <a:rPr kumimoji="0" lang="fr-FR" sz="1637" b="1" smtClean="0">
                <a:solidFill>
                  <a:srgbClr val="FFFFFF"/>
                </a:solidFill>
              </a:rPr>
              <a:pPr algn="ctr"/>
              <a:t>‹N°›</a:t>
            </a:fld>
            <a:endParaRPr kumimoji="0" lang="fr-FR" sz="1637" b="1">
              <a:solidFill>
                <a:srgbClr val="FFFFFF"/>
              </a:solidFill>
            </a:endParaRPr>
          </a:p>
        </p:txBody>
      </p:sp>
      <p:sp>
        <p:nvSpPr>
          <p:cNvPr id="22" name="Title Placeholder 21"/>
          <p:cNvSpPr>
            <a:spLocks noGrp="1"/>
          </p:cNvSpPr>
          <p:nvPr>
            <p:ph type="title"/>
          </p:nvPr>
        </p:nvSpPr>
        <p:spPr>
          <a:xfrm>
            <a:off x="712788" y="173593"/>
            <a:ext cx="9533534" cy="1478336"/>
          </a:xfrm>
          <a:prstGeom prst="rect">
            <a:avLst/>
          </a:prstGeom>
        </p:spPr>
        <p:txBody>
          <a:bodyPr vert="horz" anchor="b">
            <a:normAutofit/>
          </a:bodyPr>
          <a:lstStyle/>
          <a:p>
            <a:pPr eaLnBrk="1" latinLnBrk="0" hangingPunct="1"/>
            <a:r>
              <a:rPr kumimoji="0" lang="fr-FR"/>
              <a:t>Cliquez pour modifier le style du titre</a:t>
            </a:r>
            <a:endParaRPr kumimoji="0" lang="en-US"/>
          </a:p>
        </p:txBody>
      </p:sp>
    </p:spTree>
    <p:extLst>
      <p:ext uri="{BB962C8B-B14F-4D97-AF65-F5344CB8AC3E}">
        <p14:creationId xmlns:p14="http://schemas.microsoft.com/office/powerpoint/2010/main" val="1479527335"/>
      </p:ext>
    </p:extLst>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6" r:id="rId4"/>
    <p:sldLayoutId id="2147483817" r:id="rId5"/>
    <p:sldLayoutId id="2147483818" r:id="rId6"/>
    <p:sldLayoutId id="2147483819" r:id="rId7"/>
    <p:sldLayoutId id="2147483820" r:id="rId8"/>
    <p:sldLayoutId id="2147483821" r:id="rId9"/>
  </p:sldLayoutIdLst>
  <p:hf sldNum="0" hdr="0" ftr="0" dt="0"/>
  <p:txStyles>
    <p:titleStyle>
      <a:lvl1pPr algn="l" rtl="0" eaLnBrk="1" latinLnBrk="0" hangingPunct="1">
        <a:spcBef>
          <a:spcPct val="0"/>
        </a:spcBef>
        <a:buNone/>
        <a:defRPr kumimoji="0" lang="fr-FR" sz="4911" kern="1200">
          <a:solidFill>
            <a:schemeClr val="tx2"/>
          </a:solidFill>
          <a:latin typeface="+mj-lt"/>
          <a:ea typeface="+mj-ea"/>
          <a:cs typeface="+mj-cs"/>
        </a:defRPr>
      </a:lvl1pPr>
      <a:extLst/>
    </p:titleStyle>
    <p:bodyStyle>
      <a:lvl1pPr marL="374223" indent="-374223" algn="l" rtl="0" eaLnBrk="1" latinLnBrk="0" hangingPunct="1">
        <a:spcBef>
          <a:spcPts val="819"/>
        </a:spcBef>
        <a:buClr>
          <a:schemeClr val="accent2"/>
        </a:buClr>
        <a:buSzPct val="60000"/>
        <a:buFont typeface="Wingdings"/>
        <a:buChar char=""/>
        <a:defRPr kumimoji="0" lang="fr-FR" sz="3391" kern="1200">
          <a:solidFill>
            <a:schemeClr val="tx1"/>
          </a:solidFill>
          <a:latin typeface="+mn-lt"/>
          <a:ea typeface="+mn-ea"/>
          <a:cs typeface="+mn-cs"/>
        </a:defRPr>
      </a:lvl1pPr>
      <a:lvl2pPr marL="748446" indent="-320762" algn="l" rtl="0" eaLnBrk="1" latinLnBrk="0" hangingPunct="1">
        <a:spcBef>
          <a:spcPts val="643"/>
        </a:spcBef>
        <a:buClr>
          <a:schemeClr val="accent1"/>
        </a:buClr>
        <a:buSzPct val="70000"/>
        <a:buFont typeface="Wingdings 2"/>
        <a:buChar char=""/>
        <a:defRPr kumimoji="0" lang="fr-FR" sz="3040" kern="1200">
          <a:solidFill>
            <a:schemeClr val="tx1"/>
          </a:solidFill>
          <a:latin typeface="+mn-lt"/>
          <a:ea typeface="+mn-ea"/>
          <a:cs typeface="+mn-cs"/>
        </a:defRPr>
      </a:lvl2pPr>
      <a:lvl3pPr marL="1069208" indent="-267302" algn="l" rtl="0" eaLnBrk="1" latinLnBrk="0" hangingPunct="1">
        <a:spcBef>
          <a:spcPts val="585"/>
        </a:spcBef>
        <a:buClr>
          <a:schemeClr val="accent2"/>
        </a:buClr>
        <a:buSzPct val="75000"/>
        <a:buFont typeface="Wingdings"/>
        <a:buChar char=""/>
        <a:defRPr kumimoji="0" lang="fr-FR" sz="2689" kern="1200">
          <a:solidFill>
            <a:schemeClr val="tx1"/>
          </a:solidFill>
          <a:latin typeface="+mn-lt"/>
          <a:ea typeface="+mn-ea"/>
          <a:cs typeface="+mn-cs"/>
        </a:defRPr>
      </a:lvl3pPr>
      <a:lvl4pPr marL="1603812" indent="-267302" algn="l" rtl="0" eaLnBrk="1" latinLnBrk="0" hangingPunct="1">
        <a:spcBef>
          <a:spcPts val="468"/>
        </a:spcBef>
        <a:buClr>
          <a:schemeClr val="accent3"/>
        </a:buClr>
        <a:buSzPct val="75000"/>
        <a:buFont typeface="Wingdings"/>
        <a:buChar char=""/>
        <a:defRPr kumimoji="0" lang="fr-FR" sz="2339" kern="1200">
          <a:solidFill>
            <a:schemeClr val="tx1"/>
          </a:solidFill>
          <a:latin typeface="+mn-lt"/>
          <a:ea typeface="+mn-ea"/>
          <a:cs typeface="+mn-cs"/>
        </a:defRPr>
      </a:lvl4pPr>
      <a:lvl5pPr marL="2138416" indent="-267302" algn="l" rtl="0" eaLnBrk="1" latinLnBrk="0" hangingPunct="1">
        <a:spcBef>
          <a:spcPts val="468"/>
        </a:spcBef>
        <a:buClr>
          <a:schemeClr val="accent4"/>
        </a:buClr>
        <a:buSzPct val="65000"/>
        <a:buFont typeface="Wingdings"/>
        <a:buChar char=""/>
        <a:defRPr kumimoji="0" lang="fr-FR" sz="2339" kern="1200">
          <a:solidFill>
            <a:schemeClr val="tx1"/>
          </a:solidFill>
          <a:latin typeface="+mn-lt"/>
          <a:ea typeface="+mn-ea"/>
          <a:cs typeface="+mn-cs"/>
        </a:defRPr>
      </a:lvl5pPr>
      <a:lvl6pPr marL="2459178" indent="-267302" algn="l" rtl="0" eaLnBrk="1" latinLnBrk="0" hangingPunct="1">
        <a:spcBef>
          <a:spcPct val="20000"/>
        </a:spcBef>
        <a:buClr>
          <a:schemeClr val="accent1"/>
        </a:buClr>
        <a:buFont typeface="Wingdings"/>
        <a:buNone/>
        <a:defRPr kumimoji="0" lang="fr-FR" sz="2105" kern="1200" baseline="0">
          <a:solidFill>
            <a:schemeClr val="tx1"/>
          </a:solidFill>
          <a:latin typeface="+mn-lt"/>
          <a:ea typeface="+mn-ea"/>
          <a:cs typeface="+mn-cs"/>
        </a:defRPr>
      </a:lvl6pPr>
      <a:lvl7pPr marL="2779941" indent="-267302" algn="l" rtl="0" eaLnBrk="1" latinLnBrk="0" hangingPunct="1">
        <a:spcBef>
          <a:spcPct val="20000"/>
        </a:spcBef>
        <a:buClr>
          <a:schemeClr val="accent2"/>
        </a:buClr>
        <a:buFont typeface="Wingdings"/>
        <a:buChar char="§"/>
        <a:defRPr kumimoji="0" lang="fr-FR" sz="2105" kern="1200" baseline="0">
          <a:solidFill>
            <a:schemeClr val="tx1"/>
          </a:solidFill>
          <a:latin typeface="+mn-lt"/>
          <a:ea typeface="+mn-ea"/>
          <a:cs typeface="+mn-cs"/>
        </a:defRPr>
      </a:lvl7pPr>
      <a:lvl8pPr marL="3100703" indent="-267302" algn="l" rtl="0" eaLnBrk="1" latinLnBrk="0" hangingPunct="1">
        <a:spcBef>
          <a:spcPct val="20000"/>
        </a:spcBef>
        <a:buClr>
          <a:schemeClr val="accent3"/>
        </a:buClr>
        <a:buFont typeface="Wingdings"/>
        <a:buChar char="§"/>
        <a:defRPr kumimoji="0" lang="fr-FR" sz="2105" kern="1200" baseline="0">
          <a:solidFill>
            <a:schemeClr val="tx1"/>
          </a:solidFill>
          <a:latin typeface="+mn-lt"/>
          <a:ea typeface="+mn-ea"/>
          <a:cs typeface="+mn-cs"/>
        </a:defRPr>
      </a:lvl8pPr>
      <a:lvl9pPr marL="3421465" indent="-267302" algn="l" rtl="0" eaLnBrk="1" latinLnBrk="0" hangingPunct="1">
        <a:spcBef>
          <a:spcPct val="20000"/>
        </a:spcBef>
        <a:buClr>
          <a:schemeClr val="accent4"/>
        </a:buClr>
        <a:buFont typeface="Wingdings"/>
        <a:buChar char="§"/>
        <a:defRPr kumimoji="0" lang="fr-FR" sz="2105" kern="1200" baseline="0">
          <a:solidFill>
            <a:schemeClr val="tx1"/>
          </a:solidFill>
          <a:latin typeface="+mn-lt"/>
          <a:ea typeface="+mn-ea"/>
          <a:cs typeface="+mn-cs"/>
        </a:defRPr>
      </a:lvl9pPr>
      <a:extLst/>
    </p:bodyStyle>
    <p:otherStyle>
      <a:lvl1pPr marL="0" algn="l" rtl="0" eaLnBrk="1" latinLnBrk="0" hangingPunct="1">
        <a:defRPr kumimoji="0" lang="fr-FR" kern="1200">
          <a:solidFill>
            <a:schemeClr val="tx1"/>
          </a:solidFill>
          <a:latin typeface="+mn-lt"/>
          <a:ea typeface="+mn-ea"/>
          <a:cs typeface="+mn-cs"/>
        </a:defRPr>
      </a:lvl1pPr>
      <a:lvl2pPr marL="534604" algn="l" rtl="0" eaLnBrk="1" latinLnBrk="0" hangingPunct="1">
        <a:defRPr kumimoji="0" lang="fr-FR" kern="1200">
          <a:solidFill>
            <a:schemeClr val="tx1"/>
          </a:solidFill>
          <a:latin typeface="+mn-lt"/>
          <a:ea typeface="+mn-ea"/>
          <a:cs typeface="+mn-cs"/>
        </a:defRPr>
      </a:lvl2pPr>
      <a:lvl3pPr marL="1069208" algn="l" rtl="0" eaLnBrk="1" latinLnBrk="0" hangingPunct="1">
        <a:defRPr kumimoji="0" lang="fr-FR" kern="1200">
          <a:solidFill>
            <a:schemeClr val="tx1"/>
          </a:solidFill>
          <a:latin typeface="+mn-lt"/>
          <a:ea typeface="+mn-ea"/>
          <a:cs typeface="+mn-cs"/>
        </a:defRPr>
      </a:lvl3pPr>
      <a:lvl4pPr marL="1603812" algn="l" rtl="0" eaLnBrk="1" latinLnBrk="0" hangingPunct="1">
        <a:defRPr kumimoji="0" lang="fr-FR" kern="1200">
          <a:solidFill>
            <a:schemeClr val="tx1"/>
          </a:solidFill>
          <a:latin typeface="+mn-lt"/>
          <a:ea typeface="+mn-ea"/>
          <a:cs typeface="+mn-cs"/>
        </a:defRPr>
      </a:lvl4pPr>
      <a:lvl5pPr marL="2138416" algn="l" rtl="0" eaLnBrk="1" latinLnBrk="0" hangingPunct="1">
        <a:defRPr kumimoji="0" lang="fr-FR" kern="1200">
          <a:solidFill>
            <a:schemeClr val="tx1"/>
          </a:solidFill>
          <a:latin typeface="+mn-lt"/>
          <a:ea typeface="+mn-ea"/>
          <a:cs typeface="+mn-cs"/>
        </a:defRPr>
      </a:lvl5pPr>
      <a:lvl6pPr marL="2673020" algn="l" rtl="0" eaLnBrk="1" latinLnBrk="0" hangingPunct="1">
        <a:defRPr kumimoji="0" lang="fr-FR" kern="1200">
          <a:solidFill>
            <a:schemeClr val="tx1"/>
          </a:solidFill>
          <a:latin typeface="+mn-lt"/>
          <a:ea typeface="+mn-ea"/>
          <a:cs typeface="+mn-cs"/>
        </a:defRPr>
      </a:lvl6pPr>
      <a:lvl7pPr marL="3207624" algn="l" rtl="0" eaLnBrk="1" latinLnBrk="0" hangingPunct="1">
        <a:defRPr kumimoji="0" lang="fr-FR" kern="1200">
          <a:solidFill>
            <a:schemeClr val="tx1"/>
          </a:solidFill>
          <a:latin typeface="+mn-lt"/>
          <a:ea typeface="+mn-ea"/>
          <a:cs typeface="+mn-cs"/>
        </a:defRPr>
      </a:lvl7pPr>
      <a:lvl8pPr marL="3742228" algn="l" rtl="0" eaLnBrk="1" latinLnBrk="0" hangingPunct="1">
        <a:defRPr kumimoji="0" lang="fr-FR" kern="1200">
          <a:solidFill>
            <a:schemeClr val="tx1"/>
          </a:solidFill>
          <a:latin typeface="+mn-lt"/>
          <a:ea typeface="+mn-ea"/>
          <a:cs typeface="+mn-cs"/>
        </a:defRPr>
      </a:lvl8pPr>
      <a:lvl9pPr marL="4276832" algn="l" rtl="0" eaLnBrk="1" latinLnBrk="0" hangingPunct="1">
        <a:defRPr kumimoji="0" lang="fr-FR"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35.xml"/><Relationship Id="rId5" Type="http://schemas.openxmlformats.org/officeDocument/2006/relationships/image" Target="../media/image7.jpe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4" descr="LOGOATCI_2007parocean 1"/>
          <p:cNvPicPr>
            <a:picLocks noChangeAspect="1" noChangeArrowheads="1"/>
          </p:cNvPicPr>
          <p:nvPr/>
        </p:nvPicPr>
        <p:blipFill>
          <a:blip r:embed="rId3" cstate="print">
            <a:clrChange>
              <a:clrFrom>
                <a:srgbClr val="FFFBFD"/>
              </a:clrFrom>
              <a:clrTo>
                <a:srgbClr val="FFFBFD">
                  <a:alpha val="0"/>
                </a:srgbClr>
              </a:clrTo>
            </a:clrChange>
          </a:blip>
          <a:srcRect/>
          <a:stretch>
            <a:fillRect/>
          </a:stretch>
        </p:blipFill>
        <p:spPr bwMode="auto">
          <a:xfrm>
            <a:off x="8683421" y="856276"/>
            <a:ext cx="1757837" cy="926253"/>
          </a:xfrm>
          <a:prstGeom prst="rect">
            <a:avLst/>
          </a:prstGeom>
          <a:noFill/>
          <a:ln w="9525">
            <a:noFill/>
            <a:miter lim="800000"/>
            <a:headEnd/>
            <a:tailEnd/>
          </a:ln>
        </p:spPr>
      </p:pic>
      <p:grpSp>
        <p:nvGrpSpPr>
          <p:cNvPr id="9" name="Groupe 8"/>
          <p:cNvGrpSpPr/>
          <p:nvPr/>
        </p:nvGrpSpPr>
        <p:grpSpPr>
          <a:xfrm>
            <a:off x="167063" y="1023335"/>
            <a:ext cx="5178846" cy="918834"/>
            <a:chOff x="1201740" y="1512888"/>
            <a:chExt cx="4993584" cy="844550"/>
          </a:xfrm>
        </p:grpSpPr>
        <p:grpSp>
          <p:nvGrpSpPr>
            <p:cNvPr id="10" name="Group 2"/>
            <p:cNvGrpSpPr>
              <a:grpSpLocks/>
            </p:cNvGrpSpPr>
            <p:nvPr/>
          </p:nvGrpSpPr>
          <p:grpSpPr bwMode="auto">
            <a:xfrm>
              <a:off x="1201740" y="1512888"/>
              <a:ext cx="4993584" cy="800100"/>
              <a:chOff x="877" y="1811"/>
              <a:chExt cx="8280" cy="1260"/>
            </a:xfrm>
          </p:grpSpPr>
          <p:sp>
            <p:nvSpPr>
              <p:cNvPr id="15" name="Text Box 3"/>
              <p:cNvSpPr txBox="1">
                <a:spLocks noChangeArrowheads="1"/>
              </p:cNvSpPr>
              <p:nvPr/>
            </p:nvSpPr>
            <p:spPr bwMode="auto">
              <a:xfrm>
                <a:off x="3397" y="2006"/>
                <a:ext cx="4940" cy="525"/>
              </a:xfrm>
              <a:prstGeom prst="rect">
                <a:avLst/>
              </a:prstGeom>
              <a:noFill/>
              <a:ln w="9525">
                <a:noFill/>
                <a:miter lim="800000"/>
                <a:headEnd/>
                <a:tailEnd/>
              </a:ln>
            </p:spPr>
            <p:txBody>
              <a:bodyPr vert="horz" wrap="square" lIns="106918" tIns="53459" rIns="106918" bIns="53459" numCol="1" anchor="t" anchorCtr="0" compatLnSpc="1">
                <a:prstTxWarp prst="textNoShape">
                  <a:avLst/>
                </a:prstTxWarp>
              </a:bodyPr>
              <a:lstStyle/>
              <a:p>
                <a:pPr algn="ctr" defTabSz="1069208" fontAlgn="base">
                  <a:spcBef>
                    <a:spcPct val="0"/>
                  </a:spcBef>
                  <a:spcAft>
                    <a:spcPts val="1169"/>
                  </a:spcAft>
                </a:pPr>
                <a:r>
                  <a:rPr lang="fr-FR" sz="1286" b="1">
                    <a:solidFill>
                      <a:prstClr val="black"/>
                    </a:solidFill>
                    <a:latin typeface="Calibri" pitchFamily="34" charset="0"/>
                    <a:cs typeface="Arial" pitchFamily="34" charset="0"/>
                  </a:rPr>
                  <a:t>  </a:t>
                </a:r>
                <a:endParaRPr lang="fr-FR" sz="2105">
                  <a:solidFill>
                    <a:prstClr val="black"/>
                  </a:solidFill>
                  <a:latin typeface="Arial" pitchFamily="34" charset="0"/>
                  <a:cs typeface="Arial" pitchFamily="34" charset="0"/>
                </a:endParaRPr>
              </a:p>
            </p:txBody>
          </p:sp>
          <p:sp>
            <p:nvSpPr>
              <p:cNvPr id="17" name="Text Box 4"/>
              <p:cNvSpPr txBox="1">
                <a:spLocks noChangeArrowheads="1"/>
              </p:cNvSpPr>
              <p:nvPr/>
            </p:nvSpPr>
            <p:spPr bwMode="auto">
              <a:xfrm>
                <a:off x="3030" y="2436"/>
                <a:ext cx="5767" cy="623"/>
              </a:xfrm>
              <a:prstGeom prst="rect">
                <a:avLst/>
              </a:prstGeom>
              <a:noFill/>
              <a:ln w="9525">
                <a:noFill/>
                <a:miter lim="800000"/>
                <a:headEnd/>
                <a:tailEnd/>
              </a:ln>
            </p:spPr>
            <p:txBody>
              <a:bodyPr vert="horz" wrap="square" lIns="106918" tIns="53459" rIns="106918" bIns="53459" numCol="1" anchor="t" anchorCtr="0" compatLnSpc="1">
                <a:prstTxWarp prst="textNoShape">
                  <a:avLst/>
                </a:prstTxWarp>
              </a:bodyPr>
              <a:lstStyle/>
              <a:p>
                <a:pPr algn="ctr" defTabSz="1069208" fontAlgn="base">
                  <a:spcBef>
                    <a:spcPct val="0"/>
                  </a:spcBef>
                  <a:spcAft>
                    <a:spcPts val="1169"/>
                  </a:spcAft>
                </a:pPr>
                <a:r>
                  <a:rPr lang="fr-FR" sz="1286" b="1">
                    <a:solidFill>
                      <a:prstClr val="black"/>
                    </a:solidFill>
                    <a:latin typeface="Calibri" pitchFamily="34" charset="0"/>
                    <a:cs typeface="Arial" pitchFamily="34" charset="0"/>
                  </a:rPr>
                  <a:t> </a:t>
                </a:r>
                <a:endParaRPr lang="fr-FR" sz="2105">
                  <a:solidFill>
                    <a:prstClr val="black"/>
                  </a:solidFill>
                  <a:latin typeface="Arial" pitchFamily="34" charset="0"/>
                  <a:cs typeface="Arial" pitchFamily="34" charset="0"/>
                </a:endParaRPr>
              </a:p>
            </p:txBody>
          </p:sp>
          <p:grpSp>
            <p:nvGrpSpPr>
              <p:cNvPr id="18" name="Group 6"/>
              <p:cNvGrpSpPr>
                <a:grpSpLocks/>
              </p:cNvGrpSpPr>
              <p:nvPr/>
            </p:nvGrpSpPr>
            <p:grpSpPr bwMode="auto">
              <a:xfrm>
                <a:off x="877" y="1811"/>
                <a:ext cx="8280" cy="1260"/>
                <a:chOff x="877" y="1811"/>
                <a:chExt cx="8280" cy="1260"/>
              </a:xfrm>
            </p:grpSpPr>
            <p:sp>
              <p:nvSpPr>
                <p:cNvPr id="19" name="Line 7"/>
                <p:cNvSpPr>
                  <a:spLocks noChangeShapeType="1"/>
                </p:cNvSpPr>
                <p:nvPr/>
              </p:nvSpPr>
              <p:spPr bwMode="auto">
                <a:xfrm>
                  <a:off x="877" y="2451"/>
                  <a:ext cx="8280" cy="0"/>
                </a:xfrm>
                <a:prstGeom prst="line">
                  <a:avLst/>
                </a:prstGeom>
                <a:noFill/>
                <a:ln w="38100" cmpd="dbl">
                  <a:solidFill>
                    <a:srgbClr val="FF6600"/>
                  </a:solidFill>
                  <a:round/>
                  <a:headEnd/>
                  <a:tailEnd/>
                </a:ln>
              </p:spPr>
              <p:txBody>
                <a:bodyPr vert="horz" wrap="square" lIns="106918" tIns="53459" rIns="106918" bIns="53459" numCol="1" anchor="t" anchorCtr="0" compatLnSpc="1">
                  <a:prstTxWarp prst="textNoShape">
                    <a:avLst/>
                  </a:prstTxWarp>
                </a:bodyPr>
                <a:lstStyle/>
                <a:p>
                  <a:pPr defTabSz="1069208"/>
                  <a:endParaRPr lang="fr-FR" sz="2105">
                    <a:solidFill>
                      <a:prstClr val="black"/>
                    </a:solidFill>
                    <a:latin typeface="Tw Cen MT"/>
                  </a:endParaRPr>
                </a:p>
              </p:txBody>
            </p:sp>
            <p:pic>
              <p:nvPicPr>
                <p:cNvPr id="20" name="Picture 8"/>
                <p:cNvPicPr>
                  <a:picLocks noChangeAspect="1" noChangeArrowheads="1"/>
                </p:cNvPicPr>
                <p:nvPr/>
              </p:nvPicPr>
              <p:blipFill>
                <a:blip r:embed="rId4" cstate="print"/>
                <a:srcRect/>
                <a:stretch>
                  <a:fillRect/>
                </a:stretch>
              </p:blipFill>
              <p:spPr bwMode="auto">
                <a:xfrm>
                  <a:off x="1597" y="1811"/>
                  <a:ext cx="1260" cy="1260"/>
                </a:xfrm>
                <a:prstGeom prst="rect">
                  <a:avLst/>
                </a:prstGeom>
                <a:noFill/>
              </p:spPr>
            </p:pic>
          </p:grpSp>
        </p:grpSp>
        <p:sp>
          <p:nvSpPr>
            <p:cNvPr id="11" name="Text Box 10"/>
            <p:cNvSpPr txBox="1">
              <a:spLocks noChangeArrowheads="1"/>
            </p:cNvSpPr>
            <p:nvPr/>
          </p:nvSpPr>
          <p:spPr bwMode="auto">
            <a:xfrm>
              <a:off x="2138035" y="1666443"/>
              <a:ext cx="4057287" cy="481807"/>
            </a:xfrm>
            <a:prstGeom prst="rect">
              <a:avLst/>
            </a:prstGeom>
            <a:noFill/>
            <a:ln w="9525">
              <a:noFill/>
              <a:miter lim="800000"/>
              <a:headEnd/>
              <a:tailEnd/>
            </a:ln>
          </p:spPr>
          <p:txBody>
            <a:bodyPr vert="horz" wrap="square" lIns="106918" tIns="53459" rIns="106918" bIns="53459" numCol="1" anchor="t" anchorCtr="0" compatLnSpc="1">
              <a:prstTxWarp prst="textNoShape">
                <a:avLst/>
              </a:prstTxWarp>
            </a:bodyPr>
            <a:lstStyle/>
            <a:p>
              <a:pPr algn="ctr" defTabSz="1069208" fontAlgn="base">
                <a:spcBef>
                  <a:spcPct val="0"/>
                </a:spcBef>
                <a:spcAft>
                  <a:spcPts val="1169"/>
                </a:spcAft>
              </a:pPr>
              <a:r>
                <a:rPr lang="fr-FR" sz="1403" dirty="0">
                  <a:solidFill>
                    <a:prstClr val="black"/>
                  </a:solidFill>
                  <a:latin typeface="Adobe Caslon Pro Bold" pitchFamily="18" charset="0"/>
                  <a:cs typeface="Arial" pitchFamily="34" charset="0"/>
                </a:rPr>
                <a:t>Institut National Polytechnique</a:t>
              </a:r>
              <a:endParaRPr lang="fr-FR" sz="1403" dirty="0">
                <a:solidFill>
                  <a:prstClr val="black"/>
                </a:solidFill>
                <a:latin typeface="Arial" pitchFamily="34" charset="0"/>
                <a:cs typeface="Arial" pitchFamily="34" charset="0"/>
              </a:endParaRPr>
            </a:p>
          </p:txBody>
        </p:sp>
        <p:sp>
          <p:nvSpPr>
            <p:cNvPr id="12" name="Text Box 11"/>
            <p:cNvSpPr txBox="1">
              <a:spLocks noChangeArrowheads="1"/>
            </p:cNvSpPr>
            <p:nvPr/>
          </p:nvSpPr>
          <p:spPr bwMode="auto">
            <a:xfrm>
              <a:off x="2395538" y="1928813"/>
              <a:ext cx="3494087" cy="428625"/>
            </a:xfrm>
            <a:prstGeom prst="rect">
              <a:avLst/>
            </a:prstGeom>
            <a:noFill/>
            <a:ln w="9525">
              <a:noFill/>
              <a:miter lim="800000"/>
              <a:headEnd/>
              <a:tailEnd/>
            </a:ln>
          </p:spPr>
          <p:txBody>
            <a:bodyPr vert="horz" wrap="square" lIns="106918" tIns="53459" rIns="106918" bIns="53459" numCol="1" anchor="t" anchorCtr="0" compatLnSpc="1">
              <a:prstTxWarp prst="textNoShape">
                <a:avLst/>
              </a:prstTxWarp>
            </a:bodyPr>
            <a:lstStyle/>
            <a:p>
              <a:pPr algn="ctr" defTabSz="1069208" fontAlgn="base">
                <a:spcBef>
                  <a:spcPct val="0"/>
                </a:spcBef>
                <a:spcAft>
                  <a:spcPts val="1169"/>
                </a:spcAft>
              </a:pPr>
              <a:r>
                <a:rPr lang="fr-FR" sz="1169" b="1" dirty="0">
                  <a:solidFill>
                    <a:prstClr val="black">
                      <a:lumMod val="75000"/>
                      <a:lumOff val="25000"/>
                    </a:prstClr>
                  </a:solidFill>
                  <a:latin typeface="Times New Roman" pitchFamily="18" charset="0"/>
                  <a:cs typeface="Arial" pitchFamily="34" charset="0"/>
                </a:rPr>
                <a:t>Félix Houphouët-Boigny</a:t>
              </a:r>
            </a:p>
            <a:p>
              <a:pPr defTabSz="1069208" fontAlgn="base">
                <a:spcBef>
                  <a:spcPct val="0"/>
                </a:spcBef>
                <a:spcAft>
                  <a:spcPct val="0"/>
                </a:spcAft>
              </a:pPr>
              <a:endParaRPr lang="fr-FR" sz="1286" dirty="0">
                <a:solidFill>
                  <a:prstClr val="black">
                    <a:lumMod val="75000"/>
                    <a:lumOff val="25000"/>
                  </a:prstClr>
                </a:solidFill>
                <a:latin typeface="Arial" pitchFamily="34" charset="0"/>
                <a:cs typeface="Arial" pitchFamily="34" charset="0"/>
              </a:endParaRPr>
            </a:p>
          </p:txBody>
        </p:sp>
      </p:grpSp>
      <p:grpSp>
        <p:nvGrpSpPr>
          <p:cNvPr id="3" name="Groupe 2"/>
          <p:cNvGrpSpPr/>
          <p:nvPr/>
        </p:nvGrpSpPr>
        <p:grpSpPr>
          <a:xfrm>
            <a:off x="-1" y="0"/>
            <a:ext cx="10691813" cy="7695343"/>
            <a:chOff x="0" y="0"/>
            <a:chExt cx="9144000" cy="5143500"/>
          </a:xfrm>
        </p:grpSpPr>
        <p:grpSp>
          <p:nvGrpSpPr>
            <p:cNvPr id="2" name="Groupe 1"/>
            <p:cNvGrpSpPr/>
            <p:nvPr/>
          </p:nvGrpSpPr>
          <p:grpSpPr>
            <a:xfrm>
              <a:off x="0" y="0"/>
              <a:ext cx="9144000" cy="5143500"/>
              <a:chOff x="0" y="0"/>
              <a:chExt cx="9144000" cy="5143500"/>
            </a:xfrm>
          </p:grpSpPr>
          <p:sp>
            <p:nvSpPr>
              <p:cNvPr id="21" name="Rectangle 20"/>
              <p:cNvSpPr/>
              <p:nvPr/>
            </p:nvSpPr>
            <p:spPr>
              <a:xfrm>
                <a:off x="0" y="0"/>
                <a:ext cx="9144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69208">
                  <a:defRPr/>
                </a:pPr>
                <a:endParaRPr lang="fr-FR" sz="2105">
                  <a:solidFill>
                    <a:prstClr val="white"/>
                  </a:solidFill>
                  <a:latin typeface="Tw Cen MT"/>
                </a:endParaRPr>
              </a:p>
            </p:txBody>
          </p:sp>
          <p:pic>
            <p:nvPicPr>
              <p:cNvPr id="14" name="Picture 7" descr="114264928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5004048" cy="3103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 name="Sous-titre 2"/>
            <p:cNvSpPr txBox="1">
              <a:spLocks/>
            </p:cNvSpPr>
            <p:nvPr/>
          </p:nvSpPr>
          <p:spPr bwMode="auto">
            <a:xfrm>
              <a:off x="994882" y="3659228"/>
              <a:ext cx="67691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400953" indent="-400953" algn="ctr" defTabSz="1069208" eaLnBrk="1" hangingPunct="1">
                <a:lnSpc>
                  <a:spcPct val="80000"/>
                </a:lnSpc>
                <a:spcBef>
                  <a:spcPct val="20000"/>
                </a:spcBef>
              </a:pPr>
              <a:endParaRPr lang="fr-FR" sz="2339" b="1" dirty="0">
                <a:solidFill>
                  <a:srgbClr val="FF6B00"/>
                </a:solidFill>
              </a:endParaRPr>
            </a:p>
            <a:p>
              <a:pPr marL="400953" indent="-400953" algn="ctr" defTabSz="1069208" eaLnBrk="1" hangingPunct="1">
                <a:lnSpc>
                  <a:spcPct val="80000"/>
                </a:lnSpc>
                <a:spcBef>
                  <a:spcPct val="20000"/>
                </a:spcBef>
              </a:pPr>
              <a:r>
                <a:rPr lang="fr-FR" sz="2339" b="1" dirty="0">
                  <a:solidFill>
                    <a:srgbClr val="FF6B00"/>
                  </a:solidFill>
                </a:rPr>
                <a:t>Joseph KOYE</a:t>
              </a:r>
            </a:p>
            <a:p>
              <a:pPr marL="400953" indent="-400953" algn="ctr" defTabSz="1069208" eaLnBrk="1" hangingPunct="1">
                <a:lnSpc>
                  <a:spcPct val="80000"/>
                </a:lnSpc>
                <a:spcBef>
                  <a:spcPct val="20000"/>
                </a:spcBef>
              </a:pPr>
              <a:endParaRPr lang="fr-FR" sz="2339" b="1" dirty="0">
                <a:solidFill>
                  <a:srgbClr val="FF6B00"/>
                </a:solidFill>
              </a:endParaRPr>
            </a:p>
            <a:p>
              <a:pPr marL="400953" indent="-400953" algn="ctr" defTabSz="1069208" eaLnBrk="1" hangingPunct="1">
                <a:lnSpc>
                  <a:spcPct val="80000"/>
                </a:lnSpc>
                <a:spcBef>
                  <a:spcPct val="20000"/>
                </a:spcBef>
              </a:pPr>
              <a:r>
                <a:rPr lang="fr-FR" b="1" dirty="0">
                  <a:solidFill>
                    <a:srgbClr val="FF6B00"/>
                  </a:solidFill>
                </a:rPr>
                <a:t>Leçon 2 : Protocole de routage et réseau VPN</a:t>
              </a:r>
            </a:p>
          </p:txBody>
        </p:sp>
      </p:grpSp>
      <p:sp>
        <p:nvSpPr>
          <p:cNvPr id="23" name="Sous-titre 2"/>
          <p:cNvSpPr txBox="1">
            <a:spLocks/>
          </p:cNvSpPr>
          <p:nvPr/>
        </p:nvSpPr>
        <p:spPr bwMode="auto">
          <a:xfrm>
            <a:off x="5851088" y="2432688"/>
            <a:ext cx="4840724" cy="1532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defTabSz="1069208" eaLnBrk="1" hangingPunct="1">
              <a:spcBef>
                <a:spcPct val="20000"/>
              </a:spcBef>
            </a:pPr>
            <a:r>
              <a:rPr lang="fr-FR" sz="5613" b="1" dirty="0">
                <a:solidFill>
                  <a:srgbClr val="FF6B00"/>
                </a:solidFill>
              </a:rPr>
              <a:t>WAN Routeur</a:t>
            </a:r>
          </a:p>
        </p:txBody>
      </p:sp>
      <p:sp>
        <p:nvSpPr>
          <p:cNvPr id="24" name="Espace réservé du pied de page 6"/>
          <p:cNvSpPr>
            <a:spLocks noGrp="1"/>
          </p:cNvSpPr>
          <p:nvPr>
            <p:ph type="ftr" sz="quarter" idx="11"/>
          </p:nvPr>
        </p:nvSpPr>
        <p:spPr>
          <a:xfrm>
            <a:off x="6663793" y="3779837"/>
            <a:ext cx="3385741" cy="880860"/>
          </a:xfrm>
        </p:spPr>
        <p:txBody>
          <a:bodyPr/>
          <a:lstStyle/>
          <a:p>
            <a:pPr defTabSz="1069208">
              <a:defRPr/>
            </a:pPr>
            <a:r>
              <a:rPr lang="fr-FR" sz="4209" b="0" dirty="0">
                <a:latin typeface="Tw Cen MT"/>
              </a:rPr>
              <a:t>Master 1 SRIT</a:t>
            </a: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txBox="1">
            <a:spLocks/>
          </p:cNvSpPr>
          <p:nvPr/>
        </p:nvSpPr>
        <p:spPr>
          <a:xfrm>
            <a:off x="1234253" y="397160"/>
            <a:ext cx="8015695" cy="917194"/>
          </a:xfrm>
          <a:prstGeom prst="rect">
            <a:avLst/>
          </a:prstGeom>
        </p:spPr>
        <p:txBody>
          <a:bodyPr vert="horz" anchor="b">
            <a:normAutofit fontScale="77500" lnSpcReduction="20000"/>
            <a:scene3d>
              <a:camera prst="orthographicFront"/>
              <a:lightRig rig="flat" dir="tl">
                <a:rot lat="0" lon="0" rev="6600000"/>
              </a:lightRig>
            </a:scene3d>
            <a:sp3d extrusionH="25400" contourW="8890">
              <a:bevelT w="38100" h="31750"/>
              <a:contourClr>
                <a:schemeClr val="accent2">
                  <a:shade val="75000"/>
                </a:schemeClr>
              </a:contourClr>
            </a:sp3d>
          </a:bodyPr>
          <a:lstStyle/>
          <a:p>
            <a:pPr algn="ctr" defTabSz="1069208">
              <a:spcBef>
                <a:spcPct val="0"/>
              </a:spcBef>
              <a:defRPr/>
            </a:pPr>
            <a:r>
              <a:rPr lang="fr-FR" sz="4911" b="1" dirty="0">
                <a:ln w="10541" cmpd="sng">
                  <a:solidFill>
                    <a:srgbClr val="FF8119">
                      <a:shade val="88000"/>
                      <a:satMod val="110000"/>
                    </a:srgbClr>
                  </a:solidFill>
                  <a:prstDash val="solid"/>
                </a:ln>
                <a:gradFill>
                  <a:gsLst>
                    <a:gs pos="0">
                      <a:srgbClr val="FF8119">
                        <a:tint val="40000"/>
                        <a:satMod val="250000"/>
                      </a:srgbClr>
                    </a:gs>
                    <a:gs pos="9000">
                      <a:srgbClr val="FF8119">
                        <a:tint val="52000"/>
                        <a:satMod val="300000"/>
                      </a:srgbClr>
                    </a:gs>
                    <a:gs pos="50000">
                      <a:srgbClr val="FF8119">
                        <a:shade val="20000"/>
                        <a:satMod val="300000"/>
                      </a:srgbClr>
                    </a:gs>
                    <a:gs pos="79000">
                      <a:srgbClr val="FF8119">
                        <a:tint val="52000"/>
                        <a:satMod val="300000"/>
                      </a:srgbClr>
                    </a:gs>
                    <a:gs pos="100000">
                      <a:srgbClr val="FF8119">
                        <a:tint val="40000"/>
                        <a:satMod val="250000"/>
                      </a:srgbClr>
                    </a:gs>
                  </a:gsLst>
                  <a:lin ang="5400000"/>
                </a:gradFill>
                <a:latin typeface="Tw Cen MT"/>
              </a:rPr>
              <a:t>Les protocoles de routages dynamique </a:t>
            </a:r>
          </a:p>
        </p:txBody>
      </p:sp>
      <p:sp>
        <p:nvSpPr>
          <p:cNvPr id="6" name="Rectangle 5"/>
          <p:cNvSpPr>
            <a:spLocks noChangeArrowheads="1"/>
          </p:cNvSpPr>
          <p:nvPr/>
        </p:nvSpPr>
        <p:spPr bwMode="auto">
          <a:xfrm>
            <a:off x="125701" y="2160061"/>
            <a:ext cx="10481914" cy="4431662"/>
          </a:xfrm>
          <a:prstGeom prst="rect">
            <a:avLst/>
          </a:prstGeom>
          <a:noFill/>
          <a:ln w="9525">
            <a:noFill/>
            <a:miter lim="800000"/>
            <a:headEnd/>
            <a:tailEnd/>
          </a:ln>
        </p:spPr>
        <p:txBody>
          <a:bodyPr wrap="square">
            <a:spAutoFit/>
          </a:bodyPr>
          <a:lstStyle/>
          <a:p>
            <a:pPr algn="just" defTabSz="1069208">
              <a:lnSpc>
                <a:spcPct val="150000"/>
              </a:lnSpc>
            </a:pPr>
            <a:r>
              <a:rPr lang="fr-FR" sz="2105" b="1" dirty="0">
                <a:solidFill>
                  <a:prstClr val="black"/>
                </a:solidFill>
                <a:latin typeface="Palatino Linotype" pitchFamily="18" charset="0"/>
              </a:rPr>
              <a:t>RIP</a:t>
            </a:r>
          </a:p>
          <a:p>
            <a:pPr algn="just" defTabSz="1069208">
              <a:lnSpc>
                <a:spcPct val="150000"/>
              </a:lnSpc>
            </a:pPr>
            <a:r>
              <a:rPr lang="fr-FR" sz="1403" b="1" dirty="0" err="1">
                <a:solidFill>
                  <a:prstClr val="black"/>
                </a:solidFill>
                <a:latin typeface="Palatino Linotype" pitchFamily="18" charset="0"/>
              </a:rPr>
              <a:t>Routing</a:t>
            </a:r>
            <a:r>
              <a:rPr lang="fr-FR" sz="1403" b="1" dirty="0">
                <a:solidFill>
                  <a:prstClr val="black"/>
                </a:solidFill>
                <a:latin typeface="Palatino Linotype" pitchFamily="18" charset="0"/>
              </a:rPr>
              <a:t> Information Protocol </a:t>
            </a:r>
            <a:r>
              <a:rPr lang="fr-FR" sz="1403" dirty="0">
                <a:solidFill>
                  <a:prstClr val="black"/>
                </a:solidFill>
                <a:latin typeface="Palatino Linotype" pitchFamily="18" charset="0"/>
              </a:rPr>
              <a:t>(RIP) est un protocole de routage IP de type </a:t>
            </a:r>
            <a:r>
              <a:rPr lang="fr-FR" sz="1403" dirty="0" err="1">
                <a:solidFill>
                  <a:prstClr val="black"/>
                </a:solidFill>
                <a:latin typeface="Palatino Linotype" pitchFamily="18" charset="0"/>
              </a:rPr>
              <a:t>Vector</a:t>
            </a:r>
            <a:r>
              <a:rPr lang="fr-FR" sz="1403" dirty="0">
                <a:solidFill>
                  <a:prstClr val="black"/>
                </a:solidFill>
                <a:latin typeface="Palatino Linotype" pitchFamily="18" charset="0"/>
              </a:rPr>
              <a:t> Distance (à vecteur de distances) s'appuyant sur l'algorithme de détermination des routes décentralisé Bellman-Ford. Il permet à chaque routeur de communiquer aux routeurs voisins la métrique, c’est-à-dire la distance qui les sépare d'un réseau IP déterminé quant au nombre de sauts ou « </a:t>
            </a:r>
            <a:r>
              <a:rPr lang="fr-FR" sz="1403" dirty="0" err="1">
                <a:solidFill>
                  <a:prstClr val="black"/>
                </a:solidFill>
                <a:latin typeface="Palatino Linotype" pitchFamily="18" charset="0"/>
              </a:rPr>
              <a:t>hops</a:t>
            </a:r>
            <a:r>
              <a:rPr lang="fr-FR" sz="1403" dirty="0">
                <a:solidFill>
                  <a:prstClr val="black"/>
                </a:solidFill>
                <a:latin typeface="Palatino Linotype" pitchFamily="18" charset="0"/>
              </a:rPr>
              <a:t> » en anglais.</a:t>
            </a:r>
          </a:p>
          <a:p>
            <a:pPr algn="just" defTabSz="1069208">
              <a:lnSpc>
                <a:spcPct val="150000"/>
              </a:lnSpc>
            </a:pPr>
            <a:r>
              <a:rPr lang="fr-FR" sz="1403" dirty="0">
                <a:solidFill>
                  <a:prstClr val="black"/>
                </a:solidFill>
                <a:latin typeface="Palatino Linotype" pitchFamily="18" charset="0"/>
              </a:rPr>
              <a:t>Pour chaque réseau IP connu, chaque routeur conserve l'adresse du routeur voisin dont la métrique est la plus petite. Ces meilleures routes sont diffusées toutes les 30 secondes.</a:t>
            </a:r>
          </a:p>
          <a:p>
            <a:pPr algn="just" defTabSz="1069208">
              <a:lnSpc>
                <a:spcPct val="150000"/>
              </a:lnSpc>
            </a:pPr>
            <a:r>
              <a:rPr lang="fr-FR" sz="1403" dirty="0">
                <a:solidFill>
                  <a:prstClr val="black"/>
                </a:solidFill>
                <a:latin typeface="Palatino Linotype" pitchFamily="18" charset="0"/>
              </a:rPr>
              <a:t>Pour éviter les boucles de routage, le nombre de sauts est limité à 15. Au-delà, les paquets sont supprimés.</a:t>
            </a:r>
          </a:p>
          <a:p>
            <a:pPr algn="just" defTabSz="1069208">
              <a:lnSpc>
                <a:spcPct val="150000"/>
              </a:lnSpc>
            </a:pPr>
            <a:r>
              <a:rPr lang="fr-FR" sz="1403" dirty="0">
                <a:solidFill>
                  <a:prstClr val="black"/>
                </a:solidFill>
                <a:latin typeface="Palatino Linotype" pitchFamily="18" charset="0"/>
              </a:rPr>
              <a:t>RIP ne prend en compte que la distance entre deux machines en ce qui concerne le saut, mais il ne considère pas l'état de la liaison afin de choisir la meilleure bande passante possible. Si l'on considère un réseau composé de trois routeurs A, B et C, reliés en triangle, RIP préférera passer par la liaison directe A-B même si la bande passante n'est que de 56 kbit/s alors qu'elle est de 10 Gbit/s entre A et C et C et B</a:t>
            </a:r>
          </a:p>
          <a:p>
            <a:pPr algn="just" defTabSz="1069208">
              <a:lnSpc>
                <a:spcPct val="150000"/>
              </a:lnSpc>
            </a:pPr>
            <a:r>
              <a:rPr lang="fr-FR" sz="1403" dirty="0">
                <a:solidFill>
                  <a:prstClr val="black"/>
                </a:solidFill>
                <a:latin typeface="Palatino Linotype" pitchFamily="18" charset="0"/>
              </a:rPr>
              <a:t>Ces limitations sont corrigées dans le protocole OSPF.</a:t>
            </a:r>
          </a:p>
        </p:txBody>
      </p:sp>
    </p:spTree>
    <p:extLst>
      <p:ext uri="{BB962C8B-B14F-4D97-AF65-F5344CB8AC3E}">
        <p14:creationId xmlns:p14="http://schemas.microsoft.com/office/powerpoint/2010/main" val="3404211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125701" y="2160062"/>
            <a:ext cx="10481914" cy="4431662"/>
          </a:xfrm>
          <a:prstGeom prst="rect">
            <a:avLst/>
          </a:prstGeom>
          <a:noFill/>
          <a:ln w="9525">
            <a:noFill/>
            <a:miter lim="800000"/>
            <a:headEnd/>
            <a:tailEnd/>
          </a:ln>
        </p:spPr>
        <p:txBody>
          <a:bodyPr wrap="square">
            <a:spAutoFit/>
          </a:bodyPr>
          <a:lstStyle/>
          <a:p>
            <a:pPr algn="just" defTabSz="1069208">
              <a:lnSpc>
                <a:spcPct val="150000"/>
              </a:lnSpc>
            </a:pPr>
            <a:r>
              <a:rPr lang="fr-FR" sz="2105" b="1" dirty="0">
                <a:solidFill>
                  <a:prstClr val="black"/>
                </a:solidFill>
                <a:latin typeface="Palatino Linotype" pitchFamily="18" charset="0"/>
              </a:rPr>
              <a:t>OSPF</a:t>
            </a:r>
          </a:p>
          <a:p>
            <a:pPr algn="just" defTabSz="1069208">
              <a:lnSpc>
                <a:spcPct val="150000"/>
              </a:lnSpc>
            </a:pPr>
            <a:r>
              <a:rPr lang="fr-FR" sz="1403" b="1" dirty="0">
                <a:solidFill>
                  <a:prstClr val="black"/>
                </a:solidFill>
                <a:latin typeface="Palatino Linotype" pitchFamily="18" charset="0"/>
              </a:rPr>
              <a:t>Open </a:t>
            </a:r>
            <a:r>
              <a:rPr lang="fr-FR" sz="1403" b="1" dirty="0" err="1">
                <a:solidFill>
                  <a:prstClr val="black"/>
                </a:solidFill>
                <a:latin typeface="Palatino Linotype" pitchFamily="18" charset="0"/>
              </a:rPr>
              <a:t>Shortest</a:t>
            </a:r>
            <a:r>
              <a:rPr lang="fr-FR" sz="1403" b="1" dirty="0">
                <a:solidFill>
                  <a:prstClr val="black"/>
                </a:solidFill>
                <a:latin typeface="Palatino Linotype" pitchFamily="18" charset="0"/>
              </a:rPr>
              <a:t> Path First </a:t>
            </a:r>
            <a:r>
              <a:rPr lang="fr-FR" sz="1403" dirty="0">
                <a:solidFill>
                  <a:prstClr val="black"/>
                </a:solidFill>
                <a:latin typeface="Palatino Linotype" pitchFamily="18" charset="0"/>
              </a:rPr>
              <a:t>(OSPF) est un protocole de routage interne IP de type « à état de liens ». Il a été développé au sein de l'Internet Engineering </a:t>
            </a:r>
            <a:r>
              <a:rPr lang="fr-FR" sz="1403" dirty="0" err="1">
                <a:solidFill>
                  <a:prstClr val="black"/>
                </a:solidFill>
                <a:latin typeface="Palatino Linotype" pitchFamily="18" charset="0"/>
              </a:rPr>
              <a:t>Task</a:t>
            </a:r>
            <a:r>
              <a:rPr lang="fr-FR" sz="1403" dirty="0">
                <a:solidFill>
                  <a:prstClr val="black"/>
                </a:solidFill>
                <a:latin typeface="Palatino Linotype" pitchFamily="18" charset="0"/>
              </a:rPr>
              <a:t> Force (IETF) à partir de 1987. La version actuelle d'OSPFv2 est décrite dans la RFC 2328 en 1997. Une version 3 est définie depuis 2008 dans la RFC 5340 [archive] (initialement dans la RFC 2740 [archive] en 1999) et permet l'utilisation d'OSPF dans un réseau IPv6.</a:t>
            </a:r>
          </a:p>
          <a:p>
            <a:pPr algn="just" defTabSz="1069208">
              <a:lnSpc>
                <a:spcPct val="150000"/>
              </a:lnSpc>
            </a:pPr>
            <a:r>
              <a:rPr lang="fr-FR" sz="1403" dirty="0">
                <a:solidFill>
                  <a:prstClr val="black"/>
                </a:solidFill>
                <a:latin typeface="Palatino Linotype" pitchFamily="18" charset="0"/>
              </a:rPr>
              <a:t>Dans OSPF, chaque routeur établit des relations d'adjacence avec ses voisins immédiats en envoyant des messages hello à intervalle régulier. Chaque routeur communique ensuite la liste des réseaux auxquels il est connecté par des messages Link-state </a:t>
            </a:r>
            <a:r>
              <a:rPr lang="fr-FR" sz="1403" dirty="0" err="1">
                <a:solidFill>
                  <a:prstClr val="black"/>
                </a:solidFill>
                <a:latin typeface="Palatino Linotype" pitchFamily="18" charset="0"/>
              </a:rPr>
              <a:t>advertisements</a:t>
            </a:r>
            <a:r>
              <a:rPr lang="fr-FR" sz="1403" dirty="0">
                <a:solidFill>
                  <a:prstClr val="black"/>
                </a:solidFill>
                <a:latin typeface="Palatino Linotype" pitchFamily="18" charset="0"/>
              </a:rPr>
              <a:t> (LSA) propagés de proche en proche à tous les routeurs du réseau. L'ensemble des LSA forme une base de données de l'état des liens Link-State </a:t>
            </a:r>
            <a:r>
              <a:rPr lang="fr-FR" sz="1403" dirty="0" err="1">
                <a:solidFill>
                  <a:prstClr val="black"/>
                </a:solidFill>
                <a:latin typeface="Palatino Linotype" pitchFamily="18" charset="0"/>
              </a:rPr>
              <a:t>Database</a:t>
            </a:r>
            <a:r>
              <a:rPr lang="fr-FR" sz="1403" dirty="0">
                <a:solidFill>
                  <a:prstClr val="black"/>
                </a:solidFill>
                <a:latin typeface="Palatino Linotype" pitchFamily="18" charset="0"/>
              </a:rPr>
              <a:t> (LSDB) pour chaque aire, qui est identique pour tous les routeurs participants dans cette aire. Chaque routeur utilise ensuite l'algorithme de </a:t>
            </a:r>
            <a:r>
              <a:rPr lang="fr-FR" sz="1403" dirty="0" err="1">
                <a:solidFill>
                  <a:prstClr val="black"/>
                </a:solidFill>
                <a:latin typeface="Palatino Linotype" pitchFamily="18" charset="0"/>
              </a:rPr>
              <a:t>Dijkstra</a:t>
            </a:r>
            <a:r>
              <a:rPr lang="fr-FR" sz="1403" dirty="0">
                <a:solidFill>
                  <a:prstClr val="black"/>
                </a:solidFill>
                <a:latin typeface="Palatino Linotype" pitchFamily="18" charset="0"/>
              </a:rPr>
              <a:t>, </a:t>
            </a:r>
            <a:r>
              <a:rPr lang="fr-FR" sz="1403" dirty="0" err="1">
                <a:solidFill>
                  <a:prstClr val="black"/>
                </a:solidFill>
                <a:latin typeface="Palatino Linotype" pitchFamily="18" charset="0"/>
              </a:rPr>
              <a:t>Shortest</a:t>
            </a:r>
            <a:r>
              <a:rPr lang="fr-FR" sz="1403" dirty="0">
                <a:solidFill>
                  <a:prstClr val="black"/>
                </a:solidFill>
                <a:latin typeface="Palatino Linotype" pitchFamily="18" charset="0"/>
              </a:rPr>
              <a:t> Path First (SPF) pour déterminer la route la plus rapide vers chacun des réseaux connus dans la LSDB.</a:t>
            </a:r>
          </a:p>
          <a:p>
            <a:pPr algn="just" defTabSz="1069208">
              <a:lnSpc>
                <a:spcPct val="150000"/>
              </a:lnSpc>
            </a:pPr>
            <a:r>
              <a:rPr lang="fr-FR" sz="1403" dirty="0">
                <a:solidFill>
                  <a:prstClr val="black"/>
                </a:solidFill>
                <a:latin typeface="Palatino Linotype" pitchFamily="18" charset="0"/>
              </a:rPr>
              <a:t>Le bon fonctionnement d'OSPF requiert donc une complète cohérence dans le calcul SPF, il n'est donc par exemple pas possible de filtrer des routes ou de les résumer à l'intérieur d'une aire.</a:t>
            </a:r>
          </a:p>
        </p:txBody>
      </p:sp>
      <p:sp>
        <p:nvSpPr>
          <p:cNvPr id="4" name="Rectangle 1">
            <a:extLst>
              <a:ext uri="{FF2B5EF4-FFF2-40B4-BE49-F238E27FC236}">
                <a16:creationId xmlns:a16="http://schemas.microsoft.com/office/drawing/2014/main" id="{C87F0070-1AAE-4AAB-8A55-BD0EEB877870}"/>
              </a:ext>
            </a:extLst>
          </p:cNvPr>
          <p:cNvSpPr txBox="1">
            <a:spLocks/>
          </p:cNvSpPr>
          <p:nvPr/>
        </p:nvSpPr>
        <p:spPr>
          <a:xfrm>
            <a:off x="1234253" y="397160"/>
            <a:ext cx="8015695" cy="917194"/>
          </a:xfrm>
          <a:prstGeom prst="rect">
            <a:avLst/>
          </a:prstGeom>
        </p:spPr>
        <p:txBody>
          <a:bodyPr vert="horz" anchor="b">
            <a:normAutofit fontScale="77500" lnSpcReduction="20000"/>
            <a:scene3d>
              <a:camera prst="orthographicFront"/>
              <a:lightRig rig="flat" dir="tl">
                <a:rot lat="0" lon="0" rev="6600000"/>
              </a:lightRig>
            </a:scene3d>
            <a:sp3d extrusionH="25400" contourW="8890">
              <a:bevelT w="38100" h="31750"/>
              <a:contourClr>
                <a:schemeClr val="accent2">
                  <a:shade val="75000"/>
                </a:schemeClr>
              </a:contourClr>
            </a:sp3d>
          </a:bodyPr>
          <a:lstStyle/>
          <a:p>
            <a:pPr algn="ctr" defTabSz="1069208">
              <a:spcBef>
                <a:spcPct val="0"/>
              </a:spcBef>
              <a:defRPr/>
            </a:pPr>
            <a:r>
              <a:rPr lang="fr-FR" sz="4911" b="1" dirty="0">
                <a:ln w="10541" cmpd="sng">
                  <a:solidFill>
                    <a:srgbClr val="FF8119">
                      <a:shade val="88000"/>
                      <a:satMod val="110000"/>
                    </a:srgbClr>
                  </a:solidFill>
                  <a:prstDash val="solid"/>
                </a:ln>
                <a:gradFill>
                  <a:gsLst>
                    <a:gs pos="0">
                      <a:srgbClr val="FF8119">
                        <a:tint val="40000"/>
                        <a:satMod val="250000"/>
                      </a:srgbClr>
                    </a:gs>
                    <a:gs pos="9000">
                      <a:srgbClr val="FF8119">
                        <a:tint val="52000"/>
                        <a:satMod val="300000"/>
                      </a:srgbClr>
                    </a:gs>
                    <a:gs pos="50000">
                      <a:srgbClr val="FF8119">
                        <a:shade val="20000"/>
                        <a:satMod val="300000"/>
                      </a:srgbClr>
                    </a:gs>
                    <a:gs pos="79000">
                      <a:srgbClr val="FF8119">
                        <a:tint val="52000"/>
                        <a:satMod val="300000"/>
                      </a:srgbClr>
                    </a:gs>
                    <a:gs pos="100000">
                      <a:srgbClr val="FF8119">
                        <a:tint val="40000"/>
                        <a:satMod val="250000"/>
                      </a:srgbClr>
                    </a:gs>
                  </a:gsLst>
                  <a:lin ang="5400000"/>
                </a:gradFill>
                <a:latin typeface="Tw Cen MT"/>
              </a:rPr>
              <a:t>Les protocoles de routages dynamique </a:t>
            </a:r>
          </a:p>
        </p:txBody>
      </p:sp>
    </p:spTree>
    <p:extLst>
      <p:ext uri="{BB962C8B-B14F-4D97-AF65-F5344CB8AC3E}">
        <p14:creationId xmlns:p14="http://schemas.microsoft.com/office/powerpoint/2010/main" val="1985189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125701" y="2330491"/>
            <a:ext cx="10481914" cy="4431662"/>
          </a:xfrm>
          <a:prstGeom prst="rect">
            <a:avLst/>
          </a:prstGeom>
          <a:noFill/>
          <a:ln w="9525">
            <a:noFill/>
            <a:miter lim="800000"/>
            <a:headEnd/>
            <a:tailEnd/>
          </a:ln>
        </p:spPr>
        <p:txBody>
          <a:bodyPr wrap="square">
            <a:spAutoFit/>
          </a:bodyPr>
          <a:lstStyle/>
          <a:p>
            <a:pPr algn="just" defTabSz="1069208">
              <a:lnSpc>
                <a:spcPct val="150000"/>
              </a:lnSpc>
            </a:pPr>
            <a:r>
              <a:rPr lang="fr-FR" sz="2105" b="1" dirty="0">
                <a:solidFill>
                  <a:prstClr val="black"/>
                </a:solidFill>
                <a:latin typeface="Palatino Linotype" pitchFamily="18" charset="0"/>
              </a:rPr>
              <a:t>BGP</a:t>
            </a:r>
          </a:p>
          <a:p>
            <a:pPr algn="just" defTabSz="1069208">
              <a:lnSpc>
                <a:spcPct val="150000"/>
              </a:lnSpc>
            </a:pPr>
            <a:r>
              <a:rPr lang="fr-FR" sz="1403" b="1" dirty="0">
                <a:solidFill>
                  <a:prstClr val="black"/>
                </a:solidFill>
                <a:latin typeface="Palatino Linotype" pitchFamily="18" charset="0"/>
              </a:rPr>
              <a:t>Border Gateway Protocol </a:t>
            </a:r>
            <a:r>
              <a:rPr lang="fr-FR" sz="1403" dirty="0">
                <a:solidFill>
                  <a:prstClr val="black"/>
                </a:solidFill>
                <a:latin typeface="Palatino Linotype" pitchFamily="18" charset="0"/>
              </a:rPr>
              <a:t>(BGP) est un protocole d'échange de route externe (un EGP), utilisé notamment sur le réseau Internet. Son objectif principal est d'échanger des informations de routage et d'accessibilité de réseaux (appelés préfixes) entre </a:t>
            </a:r>
            <a:r>
              <a:rPr lang="fr-FR" sz="1403" dirty="0" err="1">
                <a:solidFill>
                  <a:prstClr val="black"/>
                </a:solidFill>
                <a:latin typeface="Palatino Linotype" pitchFamily="18" charset="0"/>
              </a:rPr>
              <a:t>Autonomous</a:t>
            </a:r>
            <a:r>
              <a:rPr lang="fr-FR" sz="1403" dirty="0">
                <a:solidFill>
                  <a:prstClr val="black"/>
                </a:solidFill>
                <a:latin typeface="Palatino Linotype" pitchFamily="18" charset="0"/>
              </a:rPr>
              <a:t> </a:t>
            </a:r>
            <a:r>
              <a:rPr lang="fr-FR" sz="1403" dirty="0" err="1">
                <a:solidFill>
                  <a:prstClr val="black"/>
                </a:solidFill>
                <a:latin typeface="Palatino Linotype" pitchFamily="18" charset="0"/>
              </a:rPr>
              <a:t>Systems</a:t>
            </a:r>
            <a:r>
              <a:rPr lang="fr-FR" sz="1403" dirty="0">
                <a:solidFill>
                  <a:prstClr val="black"/>
                </a:solidFill>
                <a:latin typeface="Palatino Linotype" pitchFamily="18" charset="0"/>
              </a:rPr>
              <a:t> (AS).</a:t>
            </a:r>
          </a:p>
          <a:p>
            <a:pPr algn="just" defTabSz="1069208">
              <a:lnSpc>
                <a:spcPct val="150000"/>
              </a:lnSpc>
            </a:pPr>
            <a:r>
              <a:rPr lang="fr-FR" sz="1403" dirty="0">
                <a:solidFill>
                  <a:prstClr val="black"/>
                </a:solidFill>
                <a:latin typeface="Palatino Linotype" pitchFamily="18" charset="0"/>
              </a:rPr>
              <a:t>Contrairement aux protocoles de routage interne, BGP n'utilise pas de métrique classique mais fonde les décisions de routage sur les chemins parcourus, les attributs des préfixes et un ensemble de règles de sélection définies par l'administrateur de l'AS. On le qualifie de protocole à vecteur de chemins (</a:t>
            </a:r>
            <a:r>
              <a:rPr lang="fr-FR" sz="1403" dirty="0" err="1">
                <a:solidFill>
                  <a:prstClr val="black"/>
                </a:solidFill>
                <a:latin typeface="Palatino Linotype" pitchFamily="18" charset="0"/>
              </a:rPr>
              <a:t>path</a:t>
            </a:r>
            <a:r>
              <a:rPr lang="fr-FR" sz="1403" dirty="0">
                <a:solidFill>
                  <a:prstClr val="black"/>
                </a:solidFill>
                <a:latin typeface="Palatino Linotype" pitchFamily="18" charset="0"/>
              </a:rPr>
              <a:t> </a:t>
            </a:r>
            <a:r>
              <a:rPr lang="fr-FR" sz="1403" dirty="0" err="1">
                <a:solidFill>
                  <a:prstClr val="black"/>
                </a:solidFill>
                <a:latin typeface="Palatino Linotype" pitchFamily="18" charset="0"/>
              </a:rPr>
              <a:t>vector</a:t>
            </a:r>
            <a:r>
              <a:rPr lang="fr-FR" sz="1403" dirty="0">
                <a:solidFill>
                  <a:prstClr val="black"/>
                </a:solidFill>
                <a:latin typeface="Palatino Linotype" pitchFamily="18" charset="0"/>
              </a:rPr>
              <a:t> </a:t>
            </a:r>
            <a:r>
              <a:rPr lang="fr-FR" sz="1403" dirty="0" err="1">
                <a:solidFill>
                  <a:prstClr val="black"/>
                </a:solidFill>
                <a:latin typeface="Palatino Linotype" pitchFamily="18" charset="0"/>
              </a:rPr>
              <a:t>protocol</a:t>
            </a:r>
            <a:r>
              <a:rPr lang="fr-FR" sz="1403" dirty="0">
                <a:solidFill>
                  <a:prstClr val="black"/>
                </a:solidFill>
                <a:latin typeface="Palatino Linotype" pitchFamily="18" charset="0"/>
              </a:rPr>
              <a:t>).</a:t>
            </a:r>
          </a:p>
          <a:p>
            <a:pPr algn="just" defTabSz="1069208">
              <a:lnSpc>
                <a:spcPct val="150000"/>
              </a:lnSpc>
            </a:pPr>
            <a:r>
              <a:rPr lang="fr-FR" sz="1403" dirty="0">
                <a:solidFill>
                  <a:prstClr val="black"/>
                </a:solidFill>
                <a:latin typeface="Palatino Linotype" pitchFamily="18" charset="0"/>
              </a:rPr>
              <a:t>BGP prend en charge le routage sans classe et utilise l'agrégation de routes afin de limiter la taille de la table de routage. Depuis 1994, la version 4 du protocole est utilisée sur Internet, les précédentes étant considérées comme obsolètes. Ses spécifications sont décrites dans la RFC 42711 A Border Gateway Protocol 4 (BGP-4).</a:t>
            </a:r>
          </a:p>
          <a:p>
            <a:pPr algn="just" defTabSz="1069208">
              <a:lnSpc>
                <a:spcPct val="150000"/>
              </a:lnSpc>
            </a:pPr>
            <a:r>
              <a:rPr lang="fr-FR" sz="1403" dirty="0">
                <a:solidFill>
                  <a:prstClr val="black"/>
                </a:solidFill>
                <a:latin typeface="Palatino Linotype" pitchFamily="18" charset="0"/>
              </a:rPr>
              <a:t>BGP a remplacé </a:t>
            </a:r>
            <a:r>
              <a:rPr lang="fr-FR" sz="1403" dirty="0" err="1">
                <a:solidFill>
                  <a:prstClr val="black"/>
                </a:solidFill>
                <a:latin typeface="Palatino Linotype" pitchFamily="18" charset="0"/>
              </a:rPr>
              <a:t>Exterior</a:t>
            </a:r>
            <a:r>
              <a:rPr lang="fr-FR" sz="1403" dirty="0">
                <a:solidFill>
                  <a:prstClr val="black"/>
                </a:solidFill>
                <a:latin typeface="Palatino Linotype" pitchFamily="18" charset="0"/>
              </a:rPr>
              <a:t> Gateway Protocol (EGP) qui était utilisé dans la dorsale ARPANET et a permis la décentralisation du routage sur Internet. Il a pour intérêt son passage à l'échelle (</a:t>
            </a:r>
            <a:r>
              <a:rPr lang="fr-FR" sz="1403" dirty="0" err="1">
                <a:solidFill>
                  <a:prstClr val="black"/>
                </a:solidFill>
                <a:latin typeface="Palatino Linotype" pitchFamily="18" charset="0"/>
              </a:rPr>
              <a:t>scalabilité</a:t>
            </a:r>
            <a:r>
              <a:rPr lang="fr-FR" sz="1403" dirty="0">
                <a:solidFill>
                  <a:prstClr val="black"/>
                </a:solidFill>
                <a:latin typeface="Palatino Linotype" pitchFamily="18" charset="0"/>
              </a:rPr>
              <a:t>)2: il peut traiter un très grand nombre de routes entre de nombreux </a:t>
            </a:r>
            <a:r>
              <a:rPr lang="fr-FR" sz="1403" dirty="0" err="1">
                <a:solidFill>
                  <a:prstClr val="black"/>
                </a:solidFill>
                <a:latin typeface="Palatino Linotype" pitchFamily="18" charset="0"/>
              </a:rPr>
              <a:t>Autonomous</a:t>
            </a:r>
            <a:r>
              <a:rPr lang="fr-FR" sz="1403" dirty="0">
                <a:solidFill>
                  <a:prstClr val="black"/>
                </a:solidFill>
                <a:latin typeface="Palatino Linotype" pitchFamily="18" charset="0"/>
              </a:rPr>
              <a:t> </a:t>
            </a:r>
            <a:r>
              <a:rPr lang="fr-FR" sz="1403" dirty="0" err="1">
                <a:solidFill>
                  <a:prstClr val="black"/>
                </a:solidFill>
                <a:latin typeface="Palatino Linotype" pitchFamily="18" charset="0"/>
              </a:rPr>
              <a:t>Systems</a:t>
            </a:r>
            <a:r>
              <a:rPr lang="fr-FR" sz="1403" dirty="0">
                <a:solidFill>
                  <a:prstClr val="black"/>
                </a:solidFill>
                <a:latin typeface="Palatino Linotype" pitchFamily="18" charset="0"/>
              </a:rPr>
              <a:t> en évitant les boucles, et masque la topologie interne des AS entre eux.</a:t>
            </a:r>
          </a:p>
        </p:txBody>
      </p:sp>
      <p:sp>
        <p:nvSpPr>
          <p:cNvPr id="4" name="Rectangle 1">
            <a:extLst>
              <a:ext uri="{FF2B5EF4-FFF2-40B4-BE49-F238E27FC236}">
                <a16:creationId xmlns:a16="http://schemas.microsoft.com/office/drawing/2014/main" id="{295E78FB-C226-4572-BC73-195B1B64D9CD}"/>
              </a:ext>
            </a:extLst>
          </p:cNvPr>
          <p:cNvSpPr txBox="1">
            <a:spLocks/>
          </p:cNvSpPr>
          <p:nvPr/>
        </p:nvSpPr>
        <p:spPr>
          <a:xfrm>
            <a:off x="1234253" y="397160"/>
            <a:ext cx="8015695" cy="917194"/>
          </a:xfrm>
          <a:prstGeom prst="rect">
            <a:avLst/>
          </a:prstGeom>
        </p:spPr>
        <p:txBody>
          <a:bodyPr vert="horz" anchor="b">
            <a:normAutofit fontScale="77500" lnSpcReduction="20000"/>
            <a:scene3d>
              <a:camera prst="orthographicFront"/>
              <a:lightRig rig="flat" dir="tl">
                <a:rot lat="0" lon="0" rev="6600000"/>
              </a:lightRig>
            </a:scene3d>
            <a:sp3d extrusionH="25400" contourW="8890">
              <a:bevelT w="38100" h="31750"/>
              <a:contourClr>
                <a:schemeClr val="accent2">
                  <a:shade val="75000"/>
                </a:schemeClr>
              </a:contourClr>
            </a:sp3d>
          </a:bodyPr>
          <a:lstStyle/>
          <a:p>
            <a:pPr algn="ctr" defTabSz="1069208">
              <a:spcBef>
                <a:spcPct val="0"/>
              </a:spcBef>
              <a:defRPr/>
            </a:pPr>
            <a:r>
              <a:rPr lang="fr-FR" sz="4911" b="1" dirty="0">
                <a:ln w="10541" cmpd="sng">
                  <a:solidFill>
                    <a:srgbClr val="FF8119">
                      <a:shade val="88000"/>
                      <a:satMod val="110000"/>
                    </a:srgbClr>
                  </a:solidFill>
                  <a:prstDash val="solid"/>
                </a:ln>
                <a:gradFill>
                  <a:gsLst>
                    <a:gs pos="0">
                      <a:srgbClr val="FF8119">
                        <a:tint val="40000"/>
                        <a:satMod val="250000"/>
                      </a:srgbClr>
                    </a:gs>
                    <a:gs pos="9000">
                      <a:srgbClr val="FF8119">
                        <a:tint val="52000"/>
                        <a:satMod val="300000"/>
                      </a:srgbClr>
                    </a:gs>
                    <a:gs pos="50000">
                      <a:srgbClr val="FF8119">
                        <a:shade val="20000"/>
                        <a:satMod val="300000"/>
                      </a:srgbClr>
                    </a:gs>
                    <a:gs pos="79000">
                      <a:srgbClr val="FF8119">
                        <a:tint val="52000"/>
                        <a:satMod val="300000"/>
                      </a:srgbClr>
                    </a:gs>
                    <a:gs pos="100000">
                      <a:srgbClr val="FF8119">
                        <a:tint val="40000"/>
                        <a:satMod val="250000"/>
                      </a:srgbClr>
                    </a:gs>
                  </a:gsLst>
                  <a:lin ang="5400000"/>
                </a:gradFill>
                <a:latin typeface="Tw Cen MT"/>
              </a:rPr>
              <a:t>Les protocoles de routages dynamique </a:t>
            </a:r>
          </a:p>
        </p:txBody>
      </p:sp>
    </p:spTree>
    <p:extLst>
      <p:ext uri="{BB962C8B-B14F-4D97-AF65-F5344CB8AC3E}">
        <p14:creationId xmlns:p14="http://schemas.microsoft.com/office/powerpoint/2010/main" val="3669322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txBox="1">
            <a:spLocks/>
          </p:cNvSpPr>
          <p:nvPr/>
        </p:nvSpPr>
        <p:spPr>
          <a:xfrm>
            <a:off x="1152060" y="556447"/>
            <a:ext cx="8015695" cy="917194"/>
          </a:xfrm>
          <a:prstGeom prst="rect">
            <a:avLst/>
          </a:prstGeom>
        </p:spPr>
        <p:txBody>
          <a:bodyPr vert="horz" anchor="b">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defTabSz="1069208">
              <a:spcBef>
                <a:spcPct val="0"/>
              </a:spcBef>
              <a:defRPr/>
            </a:pPr>
            <a:r>
              <a:rPr lang="fr-FR" sz="4911" b="1" dirty="0">
                <a:ln w="10541" cmpd="sng">
                  <a:solidFill>
                    <a:srgbClr val="FF8119">
                      <a:shade val="88000"/>
                      <a:satMod val="110000"/>
                    </a:srgbClr>
                  </a:solidFill>
                  <a:prstDash val="solid"/>
                </a:ln>
                <a:gradFill>
                  <a:gsLst>
                    <a:gs pos="0">
                      <a:srgbClr val="FF8119">
                        <a:tint val="40000"/>
                        <a:satMod val="250000"/>
                      </a:srgbClr>
                    </a:gs>
                    <a:gs pos="9000">
                      <a:srgbClr val="FF8119">
                        <a:tint val="52000"/>
                        <a:satMod val="300000"/>
                      </a:srgbClr>
                    </a:gs>
                    <a:gs pos="50000">
                      <a:srgbClr val="FF8119">
                        <a:shade val="20000"/>
                        <a:satMod val="300000"/>
                      </a:srgbClr>
                    </a:gs>
                    <a:gs pos="79000">
                      <a:srgbClr val="FF8119">
                        <a:tint val="52000"/>
                        <a:satMod val="300000"/>
                      </a:srgbClr>
                    </a:gs>
                    <a:gs pos="100000">
                      <a:srgbClr val="FF8119">
                        <a:tint val="40000"/>
                        <a:satMod val="250000"/>
                      </a:srgbClr>
                    </a:gs>
                  </a:gsLst>
                  <a:lin ang="5400000"/>
                </a:gradFill>
                <a:latin typeface="Tw Cen MT"/>
              </a:rPr>
              <a:t>Les </a:t>
            </a:r>
            <a:r>
              <a:rPr lang="fr-FR" sz="4911" b="1" dirty="0" err="1">
                <a:ln w="10541" cmpd="sng">
                  <a:solidFill>
                    <a:srgbClr val="FF8119">
                      <a:shade val="88000"/>
                      <a:satMod val="110000"/>
                    </a:srgbClr>
                  </a:solidFill>
                  <a:prstDash val="solid"/>
                </a:ln>
                <a:gradFill>
                  <a:gsLst>
                    <a:gs pos="0">
                      <a:srgbClr val="FF8119">
                        <a:tint val="40000"/>
                        <a:satMod val="250000"/>
                      </a:srgbClr>
                    </a:gs>
                    <a:gs pos="9000">
                      <a:srgbClr val="FF8119">
                        <a:tint val="52000"/>
                        <a:satMod val="300000"/>
                      </a:srgbClr>
                    </a:gs>
                    <a:gs pos="50000">
                      <a:srgbClr val="FF8119">
                        <a:shade val="20000"/>
                        <a:satMod val="300000"/>
                      </a:srgbClr>
                    </a:gs>
                    <a:gs pos="79000">
                      <a:srgbClr val="FF8119">
                        <a:tint val="52000"/>
                        <a:satMod val="300000"/>
                      </a:srgbClr>
                    </a:gs>
                    <a:gs pos="100000">
                      <a:srgbClr val="FF8119">
                        <a:tint val="40000"/>
                        <a:satMod val="250000"/>
                      </a:srgbClr>
                    </a:gs>
                  </a:gsLst>
                  <a:lin ang="5400000"/>
                </a:gradFill>
                <a:latin typeface="Tw Cen MT"/>
              </a:rPr>
              <a:t>VPNs</a:t>
            </a:r>
            <a:r>
              <a:rPr lang="fr-FR" sz="4911" b="1" dirty="0">
                <a:ln w="10541" cmpd="sng">
                  <a:solidFill>
                    <a:srgbClr val="FF8119">
                      <a:shade val="88000"/>
                      <a:satMod val="110000"/>
                    </a:srgbClr>
                  </a:solidFill>
                  <a:prstDash val="solid"/>
                </a:ln>
                <a:gradFill>
                  <a:gsLst>
                    <a:gs pos="0">
                      <a:srgbClr val="FF8119">
                        <a:tint val="40000"/>
                        <a:satMod val="250000"/>
                      </a:srgbClr>
                    </a:gs>
                    <a:gs pos="9000">
                      <a:srgbClr val="FF8119">
                        <a:tint val="52000"/>
                        <a:satMod val="300000"/>
                      </a:srgbClr>
                    </a:gs>
                    <a:gs pos="50000">
                      <a:srgbClr val="FF8119">
                        <a:shade val="20000"/>
                        <a:satMod val="300000"/>
                      </a:srgbClr>
                    </a:gs>
                    <a:gs pos="79000">
                      <a:srgbClr val="FF8119">
                        <a:tint val="52000"/>
                        <a:satMod val="300000"/>
                      </a:srgbClr>
                    </a:gs>
                    <a:gs pos="100000">
                      <a:srgbClr val="FF8119">
                        <a:tint val="40000"/>
                        <a:satMod val="250000"/>
                      </a:srgbClr>
                    </a:gs>
                  </a:gsLst>
                  <a:lin ang="5400000"/>
                </a:gradFill>
                <a:latin typeface="Tw Cen MT"/>
              </a:rPr>
              <a:t> </a:t>
            </a:r>
          </a:p>
        </p:txBody>
      </p:sp>
      <p:sp>
        <p:nvSpPr>
          <p:cNvPr id="6" name="Rectangle 5"/>
          <p:cNvSpPr>
            <a:spLocks noChangeArrowheads="1"/>
          </p:cNvSpPr>
          <p:nvPr/>
        </p:nvSpPr>
        <p:spPr bwMode="auto">
          <a:xfrm>
            <a:off x="125701" y="2160061"/>
            <a:ext cx="10481914" cy="869084"/>
          </a:xfrm>
          <a:prstGeom prst="rect">
            <a:avLst/>
          </a:prstGeom>
          <a:noFill/>
          <a:ln w="9525">
            <a:noFill/>
            <a:miter lim="800000"/>
            <a:headEnd/>
            <a:tailEnd/>
          </a:ln>
        </p:spPr>
        <p:txBody>
          <a:bodyPr wrap="square">
            <a:spAutoFit/>
          </a:bodyPr>
          <a:lstStyle/>
          <a:p>
            <a:pPr algn="just" defTabSz="1069208">
              <a:lnSpc>
                <a:spcPct val="150000"/>
              </a:lnSpc>
            </a:pPr>
            <a:r>
              <a:rPr lang="fr-FR" sz="2105" b="1" dirty="0">
                <a:solidFill>
                  <a:prstClr val="black"/>
                </a:solidFill>
                <a:latin typeface="Palatino Linotype" pitchFamily="18" charset="0"/>
              </a:rPr>
              <a:t>PPTP</a:t>
            </a:r>
          </a:p>
          <a:p>
            <a:pPr algn="just" defTabSz="1069208">
              <a:lnSpc>
                <a:spcPct val="150000"/>
              </a:lnSpc>
            </a:pPr>
            <a:endParaRPr lang="fr-FR" sz="1403" dirty="0">
              <a:solidFill>
                <a:prstClr val="black"/>
              </a:solidFill>
              <a:latin typeface="Palatino Linotype" pitchFamily="18" charset="0"/>
            </a:endParaRPr>
          </a:p>
        </p:txBody>
      </p:sp>
      <p:sp>
        <p:nvSpPr>
          <p:cNvPr id="2" name="Rectangle 1"/>
          <p:cNvSpPr/>
          <p:nvPr/>
        </p:nvSpPr>
        <p:spPr>
          <a:xfrm>
            <a:off x="125701" y="2685278"/>
            <a:ext cx="10481914" cy="3945760"/>
          </a:xfrm>
          <a:prstGeom prst="rect">
            <a:avLst/>
          </a:prstGeom>
        </p:spPr>
        <p:txBody>
          <a:bodyPr wrap="square">
            <a:spAutoFit/>
          </a:bodyPr>
          <a:lstStyle/>
          <a:p>
            <a:pPr defTabSz="1069208">
              <a:lnSpc>
                <a:spcPct val="150000"/>
              </a:lnSpc>
            </a:pPr>
            <a:r>
              <a:rPr lang="fr-FR" sz="1403" dirty="0">
                <a:solidFill>
                  <a:prstClr val="black"/>
                </a:solidFill>
                <a:latin typeface="Palatino Linotype" pitchFamily="18" charset="0"/>
              </a:rPr>
              <a:t>PPTP est un protocole réseau qui permet des transferts sécurisés de données d'un client distant vers un serveur privé d'entreprise en créant un réseau virtuel privé (Virtual </a:t>
            </a:r>
            <a:r>
              <a:rPr lang="fr-FR" sz="1403" dirty="0" err="1">
                <a:solidFill>
                  <a:prstClr val="black"/>
                </a:solidFill>
                <a:latin typeface="Palatino Linotype" pitchFamily="18" charset="0"/>
              </a:rPr>
              <a:t>Private</a:t>
            </a:r>
            <a:r>
              <a:rPr lang="fr-FR" sz="1403" dirty="0">
                <a:solidFill>
                  <a:prstClr val="black"/>
                </a:solidFill>
                <a:latin typeface="Palatino Linotype" pitchFamily="18" charset="0"/>
              </a:rPr>
              <a:t> Network, VPN) par le biais de réseaux de données TCP/IP.</a:t>
            </a:r>
          </a:p>
          <a:p>
            <a:pPr defTabSz="1069208">
              <a:lnSpc>
                <a:spcPct val="150000"/>
              </a:lnSpc>
            </a:pPr>
            <a:r>
              <a:rPr lang="fr-FR" sz="1403" dirty="0">
                <a:solidFill>
                  <a:prstClr val="black"/>
                </a:solidFill>
                <a:latin typeface="Palatino Linotype" pitchFamily="18" charset="0"/>
              </a:rPr>
              <a:t>Le tunneling est le processus qui consiste à envoyer des paquets vers un ordinateur sur un réseau privé en les routant par le biais d'autres réseaux, tels que l'Internet. Les autres routeurs réseaux ne peuvent accéder à l'ordinateur qui est sur le réseau privé. Cependant, le tunneling permet au réseau de routage de transmettre le paquet vers un ordinateur intermédiaire tel que le serveur PPTP, qui est connecté à la fois au réseau de routage et au réseau privé. Le client PPTP et le serveur PPTP utilisent le tunneling pour router de façon sécurisée des paquets vers un ordinateur sur le réseau privé en utilisant des routeurs qui connaissent seulement l'adresse du serveur intermédiaire du réseau privé. Lorsque le serveur PPTP reçoit le paquet du réseau de routage, il l'envoie sur le réseau privé vers l'ordinateur de destination. Le serveur PPTP réalise ceci en traitant le paquet PPTP pour obtenir les informations de nom et d'adresses de l'ordinateur du réseau privé dans le paquet encapsulé PPP. Notez que le paquet PPP encapsulé peut contenir des données multi-protocoles telles que TCP/IP. Parce que le serveur PPTP est configuré pour communiquer sur le réseau privé en utilisant des protocoles de réseau privé, il est capable de lire des paquets multi-protocoles.</a:t>
            </a:r>
          </a:p>
        </p:txBody>
      </p:sp>
    </p:spTree>
    <p:extLst>
      <p:ext uri="{BB962C8B-B14F-4D97-AF65-F5344CB8AC3E}">
        <p14:creationId xmlns:p14="http://schemas.microsoft.com/office/powerpoint/2010/main" val="2238853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125701" y="2160061"/>
            <a:ext cx="10481914" cy="869084"/>
          </a:xfrm>
          <a:prstGeom prst="rect">
            <a:avLst/>
          </a:prstGeom>
          <a:noFill/>
          <a:ln w="9525">
            <a:noFill/>
            <a:miter lim="800000"/>
            <a:headEnd/>
            <a:tailEnd/>
          </a:ln>
        </p:spPr>
        <p:txBody>
          <a:bodyPr wrap="square">
            <a:spAutoFit/>
          </a:bodyPr>
          <a:lstStyle/>
          <a:p>
            <a:pPr algn="just" defTabSz="1069208">
              <a:lnSpc>
                <a:spcPct val="150000"/>
              </a:lnSpc>
            </a:pPr>
            <a:r>
              <a:rPr lang="fr-FR" sz="2105" b="1" dirty="0">
                <a:solidFill>
                  <a:prstClr val="black"/>
                </a:solidFill>
                <a:latin typeface="Palatino Linotype" pitchFamily="18" charset="0"/>
              </a:rPr>
              <a:t>L2TP</a:t>
            </a:r>
          </a:p>
          <a:p>
            <a:pPr algn="just" defTabSz="1069208">
              <a:lnSpc>
                <a:spcPct val="150000"/>
              </a:lnSpc>
            </a:pPr>
            <a:endParaRPr lang="fr-FR" sz="1403" dirty="0">
              <a:solidFill>
                <a:prstClr val="black"/>
              </a:solidFill>
              <a:latin typeface="Palatino Linotype" pitchFamily="18" charset="0"/>
            </a:endParaRPr>
          </a:p>
        </p:txBody>
      </p:sp>
      <p:sp>
        <p:nvSpPr>
          <p:cNvPr id="2" name="Rectangle 1"/>
          <p:cNvSpPr/>
          <p:nvPr/>
        </p:nvSpPr>
        <p:spPr>
          <a:xfrm>
            <a:off x="125701" y="2685278"/>
            <a:ext cx="10481914" cy="1678665"/>
          </a:xfrm>
          <a:prstGeom prst="rect">
            <a:avLst/>
          </a:prstGeom>
        </p:spPr>
        <p:txBody>
          <a:bodyPr wrap="square">
            <a:spAutoFit/>
          </a:bodyPr>
          <a:lstStyle/>
          <a:p>
            <a:pPr defTabSz="1069208">
              <a:lnSpc>
                <a:spcPct val="150000"/>
              </a:lnSpc>
            </a:pPr>
            <a:r>
              <a:rPr lang="fr-FR" sz="1403" dirty="0">
                <a:solidFill>
                  <a:prstClr val="black"/>
                </a:solidFill>
                <a:latin typeface="Palatino Linotype" pitchFamily="18" charset="0"/>
              </a:rPr>
              <a:t>Le protocole Layer 2 Tunneling (L2TP) est un protocole de tunneling utilisé pour soutenir les réseaux privés virtuels (VPN) ou dans le cadre des prestations de services des FAI.</a:t>
            </a:r>
          </a:p>
          <a:p>
            <a:pPr defTabSz="1069208">
              <a:lnSpc>
                <a:spcPct val="150000"/>
              </a:lnSpc>
            </a:pPr>
            <a:r>
              <a:rPr lang="fr-FR" sz="1403" dirty="0">
                <a:solidFill>
                  <a:prstClr val="black"/>
                </a:solidFill>
                <a:latin typeface="Palatino Linotype" pitchFamily="18" charset="0"/>
              </a:rPr>
              <a:t> L2TP s'appuie sur les services de cryptage de la sécurité du protocole </a:t>
            </a:r>
            <a:r>
              <a:rPr lang="fr-FR" sz="1403" dirty="0" err="1">
                <a:solidFill>
                  <a:prstClr val="black"/>
                </a:solidFill>
                <a:latin typeface="Palatino Linotype" pitchFamily="18" charset="0"/>
              </a:rPr>
              <a:t>IPSec</a:t>
            </a:r>
            <a:r>
              <a:rPr lang="fr-FR" sz="1403" dirty="0">
                <a:solidFill>
                  <a:prstClr val="black"/>
                </a:solidFill>
                <a:latin typeface="Palatino Linotype" pitchFamily="18" charset="0"/>
              </a:rPr>
              <a:t> (Internet Protocol </a:t>
            </a:r>
            <a:r>
              <a:rPr lang="fr-FR" sz="1403" dirty="0" err="1">
                <a:solidFill>
                  <a:prstClr val="black"/>
                </a:solidFill>
                <a:latin typeface="Palatino Linotype" pitchFamily="18" charset="0"/>
              </a:rPr>
              <a:t>security</a:t>
            </a:r>
            <a:r>
              <a:rPr lang="fr-FR" sz="1403" dirty="0">
                <a:solidFill>
                  <a:prstClr val="black"/>
                </a:solidFill>
                <a:latin typeface="Palatino Linotype" pitchFamily="18" charset="0"/>
              </a:rPr>
              <a:t>). La combinaison de L2TP et </a:t>
            </a:r>
            <a:r>
              <a:rPr lang="fr-FR" sz="1403" dirty="0" err="1">
                <a:solidFill>
                  <a:prstClr val="black"/>
                </a:solidFill>
                <a:latin typeface="Palatino Linotype" pitchFamily="18" charset="0"/>
              </a:rPr>
              <a:t>IPSec</a:t>
            </a:r>
            <a:r>
              <a:rPr lang="fr-FR" sz="1403" dirty="0">
                <a:solidFill>
                  <a:prstClr val="black"/>
                </a:solidFill>
                <a:latin typeface="Palatino Linotype" pitchFamily="18" charset="0"/>
              </a:rPr>
              <a:t> est connue sous la désignation L2TP/</a:t>
            </a:r>
            <a:r>
              <a:rPr lang="fr-FR" sz="1403" dirty="0" err="1">
                <a:solidFill>
                  <a:prstClr val="black"/>
                </a:solidFill>
                <a:latin typeface="Palatino Linotype" pitchFamily="18" charset="0"/>
              </a:rPr>
              <a:t>IPSec</a:t>
            </a:r>
            <a:r>
              <a:rPr lang="fr-FR" sz="1403" dirty="0">
                <a:solidFill>
                  <a:prstClr val="black"/>
                </a:solidFill>
                <a:latin typeface="Palatino Linotype" pitchFamily="18" charset="0"/>
              </a:rPr>
              <a:t>. L2TP/</a:t>
            </a:r>
            <a:r>
              <a:rPr lang="fr-FR" sz="1403" dirty="0" err="1">
                <a:solidFill>
                  <a:prstClr val="black"/>
                </a:solidFill>
                <a:latin typeface="Palatino Linotype" pitchFamily="18" charset="0"/>
              </a:rPr>
              <a:t>IPSec</a:t>
            </a:r>
            <a:r>
              <a:rPr lang="fr-FR" sz="1403" dirty="0">
                <a:solidFill>
                  <a:prstClr val="black"/>
                </a:solidFill>
                <a:latin typeface="Palatino Linotype" pitchFamily="18" charset="0"/>
              </a:rPr>
              <a:t> offre les services VPN (Virtual </a:t>
            </a:r>
            <a:r>
              <a:rPr lang="fr-FR" sz="1403" dirty="0" err="1">
                <a:solidFill>
                  <a:prstClr val="black"/>
                </a:solidFill>
                <a:latin typeface="Palatino Linotype" pitchFamily="18" charset="0"/>
              </a:rPr>
              <a:t>Private</a:t>
            </a:r>
            <a:r>
              <a:rPr lang="fr-FR" sz="1403" dirty="0">
                <a:solidFill>
                  <a:prstClr val="black"/>
                </a:solidFill>
                <a:latin typeface="Palatino Linotype" pitchFamily="18" charset="0"/>
              </a:rPr>
              <a:t> Network) principaux d'encapsulation et de cryptage des données privées.</a:t>
            </a:r>
          </a:p>
        </p:txBody>
      </p:sp>
      <p:sp>
        <p:nvSpPr>
          <p:cNvPr id="7" name="Rectangle 1">
            <a:extLst>
              <a:ext uri="{FF2B5EF4-FFF2-40B4-BE49-F238E27FC236}">
                <a16:creationId xmlns:a16="http://schemas.microsoft.com/office/drawing/2014/main" id="{4E719837-6A6D-4D00-9514-D0492B887DBD}"/>
              </a:ext>
            </a:extLst>
          </p:cNvPr>
          <p:cNvSpPr txBox="1">
            <a:spLocks/>
          </p:cNvSpPr>
          <p:nvPr/>
        </p:nvSpPr>
        <p:spPr>
          <a:xfrm>
            <a:off x="1152060" y="556447"/>
            <a:ext cx="8015695" cy="917194"/>
          </a:xfrm>
          <a:prstGeom prst="rect">
            <a:avLst/>
          </a:prstGeom>
        </p:spPr>
        <p:txBody>
          <a:bodyPr vert="horz" anchor="b">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defTabSz="1069208">
              <a:spcBef>
                <a:spcPct val="0"/>
              </a:spcBef>
              <a:defRPr/>
            </a:pPr>
            <a:r>
              <a:rPr lang="fr-FR" sz="4911" b="1" dirty="0">
                <a:ln w="10541" cmpd="sng">
                  <a:solidFill>
                    <a:srgbClr val="FF8119">
                      <a:shade val="88000"/>
                      <a:satMod val="110000"/>
                    </a:srgbClr>
                  </a:solidFill>
                  <a:prstDash val="solid"/>
                </a:ln>
                <a:gradFill>
                  <a:gsLst>
                    <a:gs pos="0">
                      <a:srgbClr val="FF8119">
                        <a:tint val="40000"/>
                        <a:satMod val="250000"/>
                      </a:srgbClr>
                    </a:gs>
                    <a:gs pos="9000">
                      <a:srgbClr val="FF8119">
                        <a:tint val="52000"/>
                        <a:satMod val="300000"/>
                      </a:srgbClr>
                    </a:gs>
                    <a:gs pos="50000">
                      <a:srgbClr val="FF8119">
                        <a:shade val="20000"/>
                        <a:satMod val="300000"/>
                      </a:srgbClr>
                    </a:gs>
                    <a:gs pos="79000">
                      <a:srgbClr val="FF8119">
                        <a:tint val="52000"/>
                        <a:satMod val="300000"/>
                      </a:srgbClr>
                    </a:gs>
                    <a:gs pos="100000">
                      <a:srgbClr val="FF8119">
                        <a:tint val="40000"/>
                        <a:satMod val="250000"/>
                      </a:srgbClr>
                    </a:gs>
                  </a:gsLst>
                  <a:lin ang="5400000"/>
                </a:gradFill>
                <a:latin typeface="Tw Cen MT"/>
              </a:rPr>
              <a:t>Les </a:t>
            </a:r>
            <a:r>
              <a:rPr lang="fr-FR" sz="4911" b="1" dirty="0" err="1">
                <a:ln w="10541" cmpd="sng">
                  <a:solidFill>
                    <a:srgbClr val="FF8119">
                      <a:shade val="88000"/>
                      <a:satMod val="110000"/>
                    </a:srgbClr>
                  </a:solidFill>
                  <a:prstDash val="solid"/>
                </a:ln>
                <a:gradFill>
                  <a:gsLst>
                    <a:gs pos="0">
                      <a:srgbClr val="FF8119">
                        <a:tint val="40000"/>
                        <a:satMod val="250000"/>
                      </a:srgbClr>
                    </a:gs>
                    <a:gs pos="9000">
                      <a:srgbClr val="FF8119">
                        <a:tint val="52000"/>
                        <a:satMod val="300000"/>
                      </a:srgbClr>
                    </a:gs>
                    <a:gs pos="50000">
                      <a:srgbClr val="FF8119">
                        <a:shade val="20000"/>
                        <a:satMod val="300000"/>
                      </a:srgbClr>
                    </a:gs>
                    <a:gs pos="79000">
                      <a:srgbClr val="FF8119">
                        <a:tint val="52000"/>
                        <a:satMod val="300000"/>
                      </a:srgbClr>
                    </a:gs>
                    <a:gs pos="100000">
                      <a:srgbClr val="FF8119">
                        <a:tint val="40000"/>
                        <a:satMod val="250000"/>
                      </a:srgbClr>
                    </a:gs>
                  </a:gsLst>
                  <a:lin ang="5400000"/>
                </a:gradFill>
                <a:latin typeface="Tw Cen MT"/>
              </a:rPr>
              <a:t>VPNs</a:t>
            </a:r>
            <a:r>
              <a:rPr lang="fr-FR" sz="4911" b="1" dirty="0">
                <a:ln w="10541" cmpd="sng">
                  <a:solidFill>
                    <a:srgbClr val="FF8119">
                      <a:shade val="88000"/>
                      <a:satMod val="110000"/>
                    </a:srgbClr>
                  </a:solidFill>
                  <a:prstDash val="solid"/>
                </a:ln>
                <a:gradFill>
                  <a:gsLst>
                    <a:gs pos="0">
                      <a:srgbClr val="FF8119">
                        <a:tint val="40000"/>
                        <a:satMod val="250000"/>
                      </a:srgbClr>
                    </a:gs>
                    <a:gs pos="9000">
                      <a:srgbClr val="FF8119">
                        <a:tint val="52000"/>
                        <a:satMod val="300000"/>
                      </a:srgbClr>
                    </a:gs>
                    <a:gs pos="50000">
                      <a:srgbClr val="FF8119">
                        <a:shade val="20000"/>
                        <a:satMod val="300000"/>
                      </a:srgbClr>
                    </a:gs>
                    <a:gs pos="79000">
                      <a:srgbClr val="FF8119">
                        <a:tint val="52000"/>
                        <a:satMod val="300000"/>
                      </a:srgbClr>
                    </a:gs>
                    <a:gs pos="100000">
                      <a:srgbClr val="FF8119">
                        <a:tint val="40000"/>
                        <a:satMod val="250000"/>
                      </a:srgbClr>
                    </a:gs>
                  </a:gsLst>
                  <a:lin ang="5400000"/>
                </a:gradFill>
                <a:latin typeface="Tw Cen MT"/>
              </a:rPr>
              <a:t> </a:t>
            </a:r>
          </a:p>
        </p:txBody>
      </p:sp>
    </p:spTree>
    <p:extLst>
      <p:ext uri="{BB962C8B-B14F-4D97-AF65-F5344CB8AC3E}">
        <p14:creationId xmlns:p14="http://schemas.microsoft.com/office/powerpoint/2010/main" val="627781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125701" y="2160061"/>
            <a:ext cx="10481914" cy="869084"/>
          </a:xfrm>
          <a:prstGeom prst="rect">
            <a:avLst/>
          </a:prstGeom>
          <a:noFill/>
          <a:ln w="9525">
            <a:noFill/>
            <a:miter lim="800000"/>
            <a:headEnd/>
            <a:tailEnd/>
          </a:ln>
        </p:spPr>
        <p:txBody>
          <a:bodyPr wrap="square">
            <a:spAutoFit/>
          </a:bodyPr>
          <a:lstStyle/>
          <a:p>
            <a:pPr algn="just" defTabSz="1069208">
              <a:lnSpc>
                <a:spcPct val="150000"/>
              </a:lnSpc>
            </a:pPr>
            <a:r>
              <a:rPr lang="fr-FR" sz="2105" b="1" dirty="0" err="1">
                <a:solidFill>
                  <a:prstClr val="black"/>
                </a:solidFill>
                <a:latin typeface="Palatino Linotype" pitchFamily="18" charset="0"/>
              </a:rPr>
              <a:t>IPSec</a:t>
            </a:r>
            <a:endParaRPr lang="fr-FR" sz="2105" b="1" dirty="0">
              <a:solidFill>
                <a:prstClr val="black"/>
              </a:solidFill>
              <a:latin typeface="Palatino Linotype" pitchFamily="18" charset="0"/>
            </a:endParaRPr>
          </a:p>
          <a:p>
            <a:pPr algn="just" defTabSz="1069208">
              <a:lnSpc>
                <a:spcPct val="150000"/>
              </a:lnSpc>
            </a:pPr>
            <a:endParaRPr lang="fr-FR" sz="1403" dirty="0">
              <a:solidFill>
                <a:prstClr val="black"/>
              </a:solidFill>
              <a:latin typeface="Palatino Linotype" pitchFamily="18" charset="0"/>
            </a:endParaRPr>
          </a:p>
        </p:txBody>
      </p:sp>
      <p:sp>
        <p:nvSpPr>
          <p:cNvPr id="2" name="Rectangle 1"/>
          <p:cNvSpPr/>
          <p:nvPr/>
        </p:nvSpPr>
        <p:spPr>
          <a:xfrm>
            <a:off x="125701" y="2685278"/>
            <a:ext cx="10481914" cy="2326406"/>
          </a:xfrm>
          <a:prstGeom prst="rect">
            <a:avLst/>
          </a:prstGeom>
        </p:spPr>
        <p:txBody>
          <a:bodyPr wrap="square">
            <a:spAutoFit/>
          </a:bodyPr>
          <a:lstStyle/>
          <a:p>
            <a:pPr defTabSz="1069208">
              <a:lnSpc>
                <a:spcPct val="150000"/>
              </a:lnSpc>
            </a:pPr>
            <a:r>
              <a:rPr lang="fr-FR" sz="1403" dirty="0" err="1">
                <a:solidFill>
                  <a:prstClr val="black"/>
                </a:solidFill>
                <a:latin typeface="Palatino Linotype" pitchFamily="18" charset="0"/>
              </a:rPr>
              <a:t>IPsec</a:t>
            </a:r>
            <a:r>
              <a:rPr lang="fr-FR" sz="1403" dirty="0">
                <a:solidFill>
                  <a:prstClr val="black"/>
                </a:solidFill>
                <a:latin typeface="Palatino Linotype" pitchFamily="18" charset="0"/>
              </a:rPr>
              <a:t> (Internet Protocol Security), défini par l'IETF comme un cadre de standards ouverts pour assurer des communications privées et protégées sur des réseaux IP, par l'utilisation des services de sécurité cryptographiques1, est un ensemble de protocoles utilisant des algorithmes permettant le transport de données sécurisées sur un réseau IP. </a:t>
            </a:r>
            <a:r>
              <a:rPr lang="fr-FR" sz="1403" dirty="0" err="1">
                <a:solidFill>
                  <a:prstClr val="black"/>
                </a:solidFill>
                <a:latin typeface="Palatino Linotype" pitchFamily="18" charset="0"/>
              </a:rPr>
              <a:t>IPsec</a:t>
            </a:r>
            <a:r>
              <a:rPr lang="fr-FR" sz="1403" dirty="0">
                <a:solidFill>
                  <a:prstClr val="black"/>
                </a:solidFill>
                <a:latin typeface="Palatino Linotype" pitchFamily="18" charset="0"/>
              </a:rPr>
              <a:t> se différencie des standards de sécurité antérieurs en n'étant pas limité à une seule méthode d'authentification ou d'algorithme et c'est la raison pour laquelle il est considéré comme un cadre de standards ouverts. De plus, </a:t>
            </a:r>
            <a:r>
              <a:rPr lang="fr-FR" sz="1403" dirty="0" err="1">
                <a:solidFill>
                  <a:prstClr val="black"/>
                </a:solidFill>
                <a:latin typeface="Palatino Linotype" pitchFamily="18" charset="0"/>
              </a:rPr>
              <a:t>IPsec</a:t>
            </a:r>
            <a:r>
              <a:rPr lang="fr-FR" sz="1403" dirty="0">
                <a:solidFill>
                  <a:prstClr val="black"/>
                </a:solidFill>
                <a:latin typeface="Palatino Linotype" pitchFamily="18" charset="0"/>
              </a:rPr>
              <a:t> opère à la couche réseau (couche 3 du modèle OSI) contrairement aux standards , ce qui le rend indépendant des applications, et veut dire que les utilisateurs n'ont pas besoin de configurer chaque application aux standards  </a:t>
            </a:r>
            <a:r>
              <a:rPr lang="fr-FR" sz="1403" dirty="0" err="1">
                <a:solidFill>
                  <a:prstClr val="black"/>
                </a:solidFill>
                <a:latin typeface="Palatino Linotype" pitchFamily="18" charset="0"/>
              </a:rPr>
              <a:t>IPsec</a:t>
            </a:r>
            <a:endParaRPr lang="fr-FR" sz="1403" dirty="0">
              <a:solidFill>
                <a:prstClr val="black"/>
              </a:solidFill>
              <a:latin typeface="Palatino Linotype" pitchFamily="18" charset="0"/>
            </a:endParaRPr>
          </a:p>
        </p:txBody>
      </p:sp>
      <p:sp>
        <p:nvSpPr>
          <p:cNvPr id="7" name="Rectangle 1">
            <a:extLst>
              <a:ext uri="{FF2B5EF4-FFF2-40B4-BE49-F238E27FC236}">
                <a16:creationId xmlns:a16="http://schemas.microsoft.com/office/drawing/2014/main" id="{84EFBD52-20A0-4820-9F0A-9FC5184B4E36}"/>
              </a:ext>
            </a:extLst>
          </p:cNvPr>
          <p:cNvSpPr txBox="1">
            <a:spLocks/>
          </p:cNvSpPr>
          <p:nvPr/>
        </p:nvSpPr>
        <p:spPr>
          <a:xfrm>
            <a:off x="1152060" y="556447"/>
            <a:ext cx="8015695" cy="917194"/>
          </a:xfrm>
          <a:prstGeom prst="rect">
            <a:avLst/>
          </a:prstGeom>
        </p:spPr>
        <p:txBody>
          <a:bodyPr vert="horz" anchor="b">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defTabSz="1069208">
              <a:spcBef>
                <a:spcPct val="0"/>
              </a:spcBef>
              <a:defRPr/>
            </a:pPr>
            <a:r>
              <a:rPr lang="fr-FR" sz="4911" b="1" dirty="0">
                <a:ln w="10541" cmpd="sng">
                  <a:solidFill>
                    <a:srgbClr val="FF8119">
                      <a:shade val="88000"/>
                      <a:satMod val="110000"/>
                    </a:srgbClr>
                  </a:solidFill>
                  <a:prstDash val="solid"/>
                </a:ln>
                <a:gradFill>
                  <a:gsLst>
                    <a:gs pos="0">
                      <a:srgbClr val="FF8119">
                        <a:tint val="40000"/>
                        <a:satMod val="250000"/>
                      </a:srgbClr>
                    </a:gs>
                    <a:gs pos="9000">
                      <a:srgbClr val="FF8119">
                        <a:tint val="52000"/>
                        <a:satMod val="300000"/>
                      </a:srgbClr>
                    </a:gs>
                    <a:gs pos="50000">
                      <a:srgbClr val="FF8119">
                        <a:shade val="20000"/>
                        <a:satMod val="300000"/>
                      </a:srgbClr>
                    </a:gs>
                    <a:gs pos="79000">
                      <a:srgbClr val="FF8119">
                        <a:tint val="52000"/>
                        <a:satMod val="300000"/>
                      </a:srgbClr>
                    </a:gs>
                    <a:gs pos="100000">
                      <a:srgbClr val="FF8119">
                        <a:tint val="40000"/>
                        <a:satMod val="250000"/>
                      </a:srgbClr>
                    </a:gs>
                  </a:gsLst>
                  <a:lin ang="5400000"/>
                </a:gradFill>
                <a:latin typeface="Tw Cen MT"/>
              </a:rPr>
              <a:t>Les </a:t>
            </a:r>
            <a:r>
              <a:rPr lang="fr-FR" sz="4911" b="1" dirty="0" err="1">
                <a:ln w="10541" cmpd="sng">
                  <a:solidFill>
                    <a:srgbClr val="FF8119">
                      <a:shade val="88000"/>
                      <a:satMod val="110000"/>
                    </a:srgbClr>
                  </a:solidFill>
                  <a:prstDash val="solid"/>
                </a:ln>
                <a:gradFill>
                  <a:gsLst>
                    <a:gs pos="0">
                      <a:srgbClr val="FF8119">
                        <a:tint val="40000"/>
                        <a:satMod val="250000"/>
                      </a:srgbClr>
                    </a:gs>
                    <a:gs pos="9000">
                      <a:srgbClr val="FF8119">
                        <a:tint val="52000"/>
                        <a:satMod val="300000"/>
                      </a:srgbClr>
                    </a:gs>
                    <a:gs pos="50000">
                      <a:srgbClr val="FF8119">
                        <a:shade val="20000"/>
                        <a:satMod val="300000"/>
                      </a:srgbClr>
                    </a:gs>
                    <a:gs pos="79000">
                      <a:srgbClr val="FF8119">
                        <a:tint val="52000"/>
                        <a:satMod val="300000"/>
                      </a:srgbClr>
                    </a:gs>
                    <a:gs pos="100000">
                      <a:srgbClr val="FF8119">
                        <a:tint val="40000"/>
                        <a:satMod val="250000"/>
                      </a:srgbClr>
                    </a:gs>
                  </a:gsLst>
                  <a:lin ang="5400000"/>
                </a:gradFill>
                <a:latin typeface="Tw Cen MT"/>
              </a:rPr>
              <a:t>VPNs</a:t>
            </a:r>
            <a:r>
              <a:rPr lang="fr-FR" sz="4911" b="1" dirty="0">
                <a:ln w="10541" cmpd="sng">
                  <a:solidFill>
                    <a:srgbClr val="FF8119">
                      <a:shade val="88000"/>
                      <a:satMod val="110000"/>
                    </a:srgbClr>
                  </a:solidFill>
                  <a:prstDash val="solid"/>
                </a:ln>
                <a:gradFill>
                  <a:gsLst>
                    <a:gs pos="0">
                      <a:srgbClr val="FF8119">
                        <a:tint val="40000"/>
                        <a:satMod val="250000"/>
                      </a:srgbClr>
                    </a:gs>
                    <a:gs pos="9000">
                      <a:srgbClr val="FF8119">
                        <a:tint val="52000"/>
                        <a:satMod val="300000"/>
                      </a:srgbClr>
                    </a:gs>
                    <a:gs pos="50000">
                      <a:srgbClr val="FF8119">
                        <a:shade val="20000"/>
                        <a:satMod val="300000"/>
                      </a:srgbClr>
                    </a:gs>
                    <a:gs pos="79000">
                      <a:srgbClr val="FF8119">
                        <a:tint val="52000"/>
                        <a:satMod val="300000"/>
                      </a:srgbClr>
                    </a:gs>
                    <a:gs pos="100000">
                      <a:srgbClr val="FF8119">
                        <a:tint val="40000"/>
                        <a:satMod val="250000"/>
                      </a:srgbClr>
                    </a:gs>
                  </a:gsLst>
                  <a:lin ang="5400000"/>
                </a:gradFill>
                <a:latin typeface="Tw Cen MT"/>
              </a:rPr>
              <a:t> </a:t>
            </a:r>
          </a:p>
        </p:txBody>
      </p:sp>
    </p:spTree>
    <p:extLst>
      <p:ext uri="{BB962C8B-B14F-4D97-AF65-F5344CB8AC3E}">
        <p14:creationId xmlns:p14="http://schemas.microsoft.com/office/powerpoint/2010/main" val="1678222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_rels/theme2.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Theme Deloitte 2020">
  <a:themeElements>
    <a:clrScheme name="Custom 1">
      <a:dk1>
        <a:sysClr val="windowText" lastClr="000000"/>
      </a:dk1>
      <a:lt1>
        <a:sysClr val="window" lastClr="FFFFFF"/>
      </a:lt1>
      <a:dk2>
        <a:srgbClr val="D0D0CE"/>
      </a:dk2>
      <a:lt2>
        <a:srgbClr val="53565A"/>
      </a:lt2>
      <a:accent1>
        <a:srgbClr val="86BC25"/>
      </a:accent1>
      <a:accent2>
        <a:srgbClr val="43B02A"/>
      </a:accent2>
      <a:accent3>
        <a:srgbClr val="26890D"/>
      </a:accent3>
      <a:accent4>
        <a:srgbClr val="046A38"/>
      </a:accent4>
      <a:accent5>
        <a:srgbClr val="0D8390"/>
      </a:accent5>
      <a:accent6>
        <a:srgbClr val="007CB0"/>
      </a:accent6>
      <a:hlink>
        <a:srgbClr val="00A3E0"/>
      </a:hlink>
      <a:folHlink>
        <a:srgbClr val="7F7F7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solidFill>
          <a:schemeClr val="accent3"/>
        </a:solidFill>
        <a:ln w="19050" algn="ctr">
          <a:noFill/>
          <a:miter lim="800000"/>
          <a:headEnd/>
          <a:tailEnd/>
        </a:ln>
      </a:spPr>
      <a:bodyPr wrap="square" lIns="88900" tIns="88900" rIns="88900" bIns="88900" rtlCol="0" anchor="ctr"/>
      <a:lstStyle>
        <a:defPPr>
          <a:lnSpc>
            <a:spcPct val="106000"/>
          </a:lnSpc>
          <a:buFont typeface="Wingdings 2" pitchFamily="18" charset="2"/>
          <a:buNone/>
          <a:defRPr sz="1600" b="1" dirty="0" smtClean="0">
            <a:solidFill>
              <a:schemeClr val="bg1"/>
            </a:solidFill>
          </a:defRPr>
        </a:defPPr>
      </a:lstStyle>
    </a:spDef>
    <a:lnDef>
      <a:spPr>
        <a:ln>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marL="203200" indent="-203200">
          <a:spcBef>
            <a:spcPts val="600"/>
          </a:spcBef>
          <a:buSzPct val="100000"/>
          <a:buFont typeface="Arial"/>
          <a:buChar char="•"/>
          <a:defRPr dirty="0" smtClean="0">
            <a:solidFill>
              <a:srgbClr val="313131"/>
            </a:solidFill>
          </a:defRPr>
        </a:defPPr>
      </a:lstStyle>
    </a:txDef>
  </a:objectDefaults>
  <a:extraClrSchemeLst/>
  <a:custClrLst>
    <a:custClr name="Green 7">
      <a:srgbClr val="2C5234"/>
    </a:custClr>
    <a:custClr name="Green 6">
      <a:srgbClr val="046A38"/>
    </a:custClr>
    <a:custClr name="Green 5">
      <a:srgbClr val="009A44"/>
    </a:custClr>
    <a:custClr name="Green 4">
      <a:srgbClr val="43B02A"/>
    </a:custClr>
    <a:custClr name="Deloitte Green">
      <a:srgbClr val="86BC25"/>
    </a:custClr>
    <a:custClr name="Green 2">
      <a:srgbClr val="C4D600"/>
    </a:custClr>
    <a:custClr name="Green 1">
      <a:srgbClr val="E3E48D"/>
    </a:custClr>
    <a:custClr name="Teal 7">
      <a:srgbClr val="004F59"/>
    </a:custClr>
    <a:custClr name="Teal 6">
      <a:srgbClr val="007680"/>
    </a:custClr>
    <a:custClr name="Teal 5">
      <a:srgbClr val="0097A9"/>
    </a:custClr>
    <a:custClr name="Teal 4">
      <a:srgbClr val="00ABAB"/>
    </a:custClr>
    <a:custClr name="Teal 3">
      <a:srgbClr val="6FC2B4"/>
    </a:custClr>
    <a:custClr name="Teal 2">
      <a:srgbClr val="9DD4CF"/>
    </a:custClr>
    <a:custClr name="Teal 1">
      <a:srgbClr val="DDEFE8"/>
    </a:custClr>
    <a:custClr name="Blue 7">
      <a:srgbClr val="041E42"/>
    </a:custClr>
    <a:custClr name="Blue 6">
      <a:srgbClr val="012169"/>
    </a:custClr>
    <a:custClr name="Blue 5">
      <a:srgbClr val="005587"/>
    </a:custClr>
    <a:custClr name="Blue 4">
      <a:srgbClr val="0076A8"/>
    </a:custClr>
    <a:custClr name="Blue 3">
      <a:srgbClr val="00A3E0"/>
    </a:custClr>
    <a:custClr name="Blue 2">
      <a:srgbClr val="62B5E5"/>
    </a:custClr>
    <a:custClr name="Blue 1">
      <a:srgbClr val="A0DCFF"/>
    </a:custClr>
    <a:custClr name="Cool Gray 11">
      <a:srgbClr val="53565A"/>
    </a:custClr>
    <a:custClr name="Cool Gray 10">
      <a:srgbClr val="63666A"/>
    </a:custClr>
    <a:custClr name="Cool Gray 9">
      <a:srgbClr val="75787B"/>
    </a:custClr>
    <a:custClr name="Cool Gray 7">
      <a:srgbClr val="97999B"/>
    </a:custClr>
    <a:custClr name="Cool Gray 6">
      <a:srgbClr val="A7A8AA"/>
    </a:custClr>
    <a:custClr name="Cool Gray 4">
      <a:srgbClr val="BBBCBC"/>
    </a:custClr>
    <a:custClr name="Cool Gray 2">
      <a:srgbClr val="D0D0CE"/>
    </a:custClr>
    <a:custClr name="White">
      <a:srgbClr val="FFFFFF"/>
    </a:custClr>
    <a:custClr name="Black">
      <a:srgbClr val="000000"/>
    </a:custClr>
    <a:custClr name="Red">
      <a:srgbClr val="DA291C"/>
    </a:custClr>
    <a:custClr name="Orange">
      <a:srgbClr val="ED8B00"/>
    </a:custClr>
    <a:custClr name="Yellow">
      <a:srgbClr val="FFCD00"/>
    </a:custClr>
  </a:custClrLst>
  <a:extLst>
    <a:ext uri="{05A4C25C-085E-4340-85A3-A5531E510DB2}">
      <thm15:themeFamily xmlns:thm15="http://schemas.microsoft.com/office/thememl/2012/main" name="Theme Deloitte 2020" id="{EC4F8083-0700-4D2C-AFB4-17B7EBEB5B6D}" vid="{889B061C-1BAE-4203-AE52-10946E3EEC86}"/>
    </a:ext>
  </a:extLst>
</a:theme>
</file>

<file path=ppt/theme/theme2.xml><?xml version="1.0" encoding="utf-8"?>
<a:theme xmlns:a="http://schemas.openxmlformats.org/drawingml/2006/main" name="Thème2">
  <a:themeElements>
    <a:clrScheme name="Personnalisé 7">
      <a:dk1>
        <a:sysClr val="windowText" lastClr="000000"/>
      </a:dk1>
      <a:lt1>
        <a:sysClr val="window" lastClr="FFFFFF"/>
      </a:lt1>
      <a:dk2>
        <a:srgbClr val="464646"/>
      </a:dk2>
      <a:lt2>
        <a:srgbClr val="DEF5FA"/>
      </a:lt2>
      <a:accent1>
        <a:srgbClr val="FF8119"/>
      </a:accent1>
      <a:accent2>
        <a:srgbClr val="00B050"/>
      </a:accent2>
      <a:accent3>
        <a:srgbClr val="EB641B"/>
      </a:accent3>
      <a:accent4>
        <a:srgbClr val="39639D"/>
      </a:accent4>
      <a:accent5>
        <a:srgbClr val="474B78"/>
      </a:accent5>
      <a:accent6>
        <a:srgbClr val="7D3C4A"/>
      </a:accent6>
      <a:hlink>
        <a:srgbClr val="FF8119"/>
      </a:hlink>
      <a:folHlink>
        <a:srgbClr val="44B9E8"/>
      </a:folHlink>
    </a:clrScheme>
    <a:fontScheme name="Mé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Civil">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gradFill rotWithShape="1">
          <a:gsLst>
            <a:gs pos="0">
              <a:schemeClr val="phClr">
                <a:shade val="45000"/>
                <a:satMod val="150000"/>
              </a:schemeClr>
            </a:gs>
            <a:gs pos="35000">
              <a:schemeClr val="phClr">
                <a:shade val="60000"/>
                <a:satMod val="150000"/>
              </a:schemeClr>
            </a:gs>
            <a:gs pos="100000">
              <a:schemeClr val="phClr">
                <a:tint val="97000"/>
                <a:satMod val="200000"/>
              </a:schemeClr>
            </a:gs>
          </a:gsLst>
          <a:lin ang="16200000" scaled="1"/>
        </a:gra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
        </a:blip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Default Theme</Template>
  <TotalTime>59</TotalTime>
  <Words>1232</Words>
  <Application>Microsoft Office PowerPoint</Application>
  <PresentationFormat>Personnalisé</PresentationFormat>
  <Paragraphs>41</Paragraphs>
  <Slides>7</Slides>
  <Notes>1</Notes>
  <HiddenSlides>0</HiddenSlides>
  <MMClips>0</MMClips>
  <ScaleCrop>false</ScaleCrop>
  <HeadingPairs>
    <vt:vector size="8" baseType="variant">
      <vt:variant>
        <vt:lpstr>Polices utilisées</vt:lpstr>
      </vt:variant>
      <vt:variant>
        <vt:i4>10</vt:i4>
      </vt:variant>
      <vt:variant>
        <vt:lpstr>Thème</vt:lpstr>
      </vt:variant>
      <vt:variant>
        <vt:i4>2</vt:i4>
      </vt:variant>
      <vt:variant>
        <vt:lpstr>Serveurs OLE incorporés</vt:lpstr>
      </vt:variant>
      <vt:variant>
        <vt:i4>1</vt:i4>
      </vt:variant>
      <vt:variant>
        <vt:lpstr>Titres des diapositives</vt:lpstr>
      </vt:variant>
      <vt:variant>
        <vt:i4>7</vt:i4>
      </vt:variant>
    </vt:vector>
  </HeadingPairs>
  <TitlesOfParts>
    <vt:vector size="20" baseType="lpstr">
      <vt:lpstr>Adobe Caslon Pro Bold</vt:lpstr>
      <vt:lpstr>Arial</vt:lpstr>
      <vt:lpstr>Calibri</vt:lpstr>
      <vt:lpstr>Calibri Light</vt:lpstr>
      <vt:lpstr>Palatino Linotype</vt:lpstr>
      <vt:lpstr>Times New Roman</vt:lpstr>
      <vt:lpstr>Tw Cen MT</vt:lpstr>
      <vt:lpstr>Verdana</vt:lpstr>
      <vt:lpstr>Wingdings</vt:lpstr>
      <vt:lpstr>Wingdings 2</vt:lpstr>
      <vt:lpstr>Theme Deloitte 2020</vt:lpstr>
      <vt:lpstr>Thème2</vt:lpstr>
      <vt:lpstr>think-cell Slide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Doumbia, Moussa</dc:creator>
  <cp:lastModifiedBy>Doumbia, Moussa</cp:lastModifiedBy>
  <cp:revision>4</cp:revision>
  <dcterms:created xsi:type="dcterms:W3CDTF">2020-03-29T22:38:21Z</dcterms:created>
  <dcterms:modified xsi:type="dcterms:W3CDTF">2020-03-29T23:38:01Z</dcterms:modified>
</cp:coreProperties>
</file>