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ags/tag1.xml" ContentType="application/vnd.openxmlformats-officedocument.presentationml.tags+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7" r:id="rId1"/>
    <p:sldMasterId id="2147483812" r:id="rId2"/>
  </p:sldMasterIdLst>
  <p:notesMasterIdLst>
    <p:notesMasterId r:id="rId8"/>
  </p:notesMasterIdLst>
  <p:sldIdLst>
    <p:sldId id="265" r:id="rId3"/>
    <p:sldId id="325" r:id="rId4"/>
    <p:sldId id="335" r:id="rId5"/>
    <p:sldId id="336" r:id="rId6"/>
    <p:sldId id="339" r:id="rId7"/>
  </p:sldIdLst>
  <p:sldSz cx="10691813" cy="7559675"/>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0">
          <p15:clr>
            <a:srgbClr val="A4A3A4"/>
          </p15:clr>
        </p15:guide>
        <p15:guide id="11" orient="horz" pos="238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2" d="100"/>
          <a:sy n="62" d="100"/>
        </p:scale>
        <p:origin x="1120" y="44"/>
      </p:cViewPr>
      <p:guideLst>
        <p:guide/>
        <p:guide orient="horz" pos="2381"/>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4143375" y="0"/>
            <a:ext cx="3170238" cy="481013"/>
          </a:xfrm>
          <a:prstGeom prst="rect">
            <a:avLst/>
          </a:prstGeom>
        </p:spPr>
        <p:txBody>
          <a:bodyPr vert="horz" lIns="91440" tIns="45720" rIns="91440" bIns="45720" rtlCol="0"/>
          <a:lstStyle>
            <a:lvl1pPr algn="r">
              <a:defRPr sz="1200"/>
            </a:lvl1pPr>
          </a:lstStyle>
          <a:p>
            <a:fld id="{AA65E7FE-8ACE-4D97-83DC-83FA4FDADCBA}" type="datetimeFigureOut">
              <a:rPr lang="fr-FR" smtClean="0"/>
              <a:t>29/03/2020</a:t>
            </a:fld>
            <a:endParaRPr lang="fr-FR"/>
          </a:p>
        </p:txBody>
      </p:sp>
      <p:sp>
        <p:nvSpPr>
          <p:cNvPr id="4" name="Espace réservé de l'image des diapositives 3"/>
          <p:cNvSpPr>
            <a:spLocks noGrp="1" noRot="1" noChangeAspect="1"/>
          </p:cNvSpPr>
          <p:nvPr>
            <p:ph type="sldImg" idx="2"/>
          </p:nvPr>
        </p:nvSpPr>
        <p:spPr>
          <a:xfrm>
            <a:off x="1366838" y="1200150"/>
            <a:ext cx="4581525" cy="3240088"/>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731838" y="4621213"/>
            <a:ext cx="5851525" cy="3779837"/>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120188"/>
            <a:ext cx="3170238" cy="481012"/>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4143375" y="9120188"/>
            <a:ext cx="3170238" cy="481012"/>
          </a:xfrm>
          <a:prstGeom prst="rect">
            <a:avLst/>
          </a:prstGeom>
        </p:spPr>
        <p:txBody>
          <a:bodyPr vert="horz" lIns="91440" tIns="45720" rIns="91440" bIns="45720" rtlCol="0" anchor="b"/>
          <a:lstStyle>
            <a:lvl1pPr algn="r">
              <a:defRPr sz="1200"/>
            </a:lvl1pPr>
          </a:lstStyle>
          <a:p>
            <a:fld id="{34282C25-3838-44E8-B716-F29C45004430}" type="slidenum">
              <a:rPr lang="fr-FR" smtClean="0"/>
              <a:t>‹N°›</a:t>
            </a:fld>
            <a:endParaRPr lang="fr-FR"/>
          </a:p>
        </p:txBody>
      </p:sp>
    </p:spTree>
    <p:extLst>
      <p:ext uri="{BB962C8B-B14F-4D97-AF65-F5344CB8AC3E}">
        <p14:creationId xmlns:p14="http://schemas.microsoft.com/office/powerpoint/2010/main" val="3610171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1004888" y="685800"/>
            <a:ext cx="4848225" cy="3429000"/>
          </a:xfrm>
        </p:spPr>
      </p:sp>
      <p:sp>
        <p:nvSpPr>
          <p:cNvPr id="3" name="Espace réservé des commentaires 2"/>
          <p:cNvSpPr>
            <a:spLocks noGrp="1"/>
          </p:cNvSpPr>
          <p:nvPr>
            <p:ph type="body" idx="1"/>
          </p:nvPr>
        </p:nvSpPr>
        <p:spPr/>
        <p:txBody>
          <a:bodyPr>
            <a:normAutofit/>
          </a:bodyPr>
          <a:lstStyle/>
          <a:p>
            <a:r>
              <a:rPr lang="fr-FR" dirty="0"/>
              <a:t> </a:t>
            </a:r>
          </a:p>
        </p:txBody>
      </p:sp>
      <p:sp>
        <p:nvSpPr>
          <p:cNvPr id="4" name="Espace réservé du numéro de diapositive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A5D3BF3-D352-46FC-8343-31F56E6730EA}"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1_Title Slide - White">
    <p:bg bwMode="gray">
      <p:bgPr>
        <a:solidFill>
          <a:schemeClr val="bg1"/>
        </a:solidFill>
        <a:effectLst/>
      </p:bgPr>
    </p:bg>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439924" y="6950291"/>
            <a:ext cx="4905982" cy="328986"/>
          </a:xfrm>
          <a:prstGeom prst="rect">
            <a:avLst/>
          </a:prstGeom>
        </p:spPr>
        <p:txBody>
          <a:bodyPr anchor="b">
            <a:normAutofit/>
          </a:bodyPr>
          <a:lstStyle>
            <a:lvl1pPr>
              <a:spcAft>
                <a:spcPts val="0"/>
              </a:spcAft>
              <a:defRPr sz="1400">
                <a:solidFill>
                  <a:schemeClr val="tx1"/>
                </a:solidFill>
                <a:latin typeface="Calibri" panose="020F0502020204030204" pitchFamily="34" charset="0"/>
                <a:cs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noProof="0"/>
              <a:t>Cliquez pour modifier les styles du texte du masque</a:t>
            </a:r>
          </a:p>
        </p:txBody>
      </p:sp>
      <p:grpSp>
        <p:nvGrpSpPr>
          <p:cNvPr id="16" name="Group 15">
            <a:extLst>
              <a:ext uri="{FF2B5EF4-FFF2-40B4-BE49-F238E27FC236}">
                <a16:creationId xmlns:a16="http://schemas.microsoft.com/office/drawing/2014/main" id="{5E07D16A-6EF9-4DE2-8458-2CDCD04B4FB7}"/>
              </a:ext>
            </a:extLst>
          </p:cNvPr>
          <p:cNvGrpSpPr>
            <a:grpSpLocks noChangeAspect="1"/>
          </p:cNvGrpSpPr>
          <p:nvPr/>
        </p:nvGrpSpPr>
        <p:grpSpPr>
          <a:xfrm>
            <a:off x="377991" y="377999"/>
            <a:ext cx="2011680" cy="382438"/>
            <a:chOff x="398463" y="404813"/>
            <a:chExt cx="1627187" cy="307976"/>
          </a:xfrm>
          <a:solidFill>
            <a:schemeClr val="tx1"/>
          </a:solidFill>
        </p:grpSpPr>
        <p:sp>
          <p:nvSpPr>
            <p:cNvPr id="17" name="Oval 5">
              <a:extLst>
                <a:ext uri="{FF2B5EF4-FFF2-40B4-BE49-F238E27FC236}">
                  <a16:creationId xmlns:a16="http://schemas.microsoft.com/office/drawing/2014/main" id="{DBFCB953-B9BF-42B6-847B-DA23856B80EF}"/>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8" name="Freeform 6">
              <a:extLst>
                <a:ext uri="{FF2B5EF4-FFF2-40B4-BE49-F238E27FC236}">
                  <a16:creationId xmlns:a16="http://schemas.microsoft.com/office/drawing/2014/main" id="{48767813-7AB9-4998-B464-A4AC6C31A84A}"/>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9" name="Rectangle 7">
              <a:extLst>
                <a:ext uri="{FF2B5EF4-FFF2-40B4-BE49-F238E27FC236}">
                  <a16:creationId xmlns:a16="http://schemas.microsoft.com/office/drawing/2014/main" id="{A7DAAE69-D146-4D67-88B8-32ACAE7E0770}"/>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0" name="Freeform 8">
              <a:extLst>
                <a:ext uri="{FF2B5EF4-FFF2-40B4-BE49-F238E27FC236}">
                  <a16:creationId xmlns:a16="http://schemas.microsoft.com/office/drawing/2014/main" id="{B2C81ABB-614A-4158-90C3-6B9A9EDFEF32}"/>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1" name="Rectangle 9">
              <a:extLst>
                <a:ext uri="{FF2B5EF4-FFF2-40B4-BE49-F238E27FC236}">
                  <a16:creationId xmlns:a16="http://schemas.microsoft.com/office/drawing/2014/main" id="{A7FFBEDC-B93A-4D88-A4EB-561BFE7147E9}"/>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3" name="Rectangle 10">
              <a:extLst>
                <a:ext uri="{FF2B5EF4-FFF2-40B4-BE49-F238E27FC236}">
                  <a16:creationId xmlns:a16="http://schemas.microsoft.com/office/drawing/2014/main" id="{CE965120-5A18-4554-9C08-5048DD7AA3C0}"/>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4" name="Freeform 11">
              <a:extLst>
                <a:ext uri="{FF2B5EF4-FFF2-40B4-BE49-F238E27FC236}">
                  <a16:creationId xmlns:a16="http://schemas.microsoft.com/office/drawing/2014/main" id="{98C14172-DEE9-4DDF-92DB-A29732936F30}"/>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5" name="Freeform 12">
              <a:extLst>
                <a:ext uri="{FF2B5EF4-FFF2-40B4-BE49-F238E27FC236}">
                  <a16:creationId xmlns:a16="http://schemas.microsoft.com/office/drawing/2014/main" id="{34F70600-8B84-4A87-BE16-AA91153002DA}"/>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6" name="Freeform 13">
              <a:extLst>
                <a:ext uri="{FF2B5EF4-FFF2-40B4-BE49-F238E27FC236}">
                  <a16:creationId xmlns:a16="http://schemas.microsoft.com/office/drawing/2014/main" id="{77E53793-82E1-4677-AD8A-89E69EBD4890}"/>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7" name="Freeform 14">
              <a:extLst>
                <a:ext uri="{FF2B5EF4-FFF2-40B4-BE49-F238E27FC236}">
                  <a16:creationId xmlns:a16="http://schemas.microsoft.com/office/drawing/2014/main" id="{69403603-4F0F-46EE-830C-6F2DAD243723}"/>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22" name="Footer Placeholder 8">
            <a:extLst>
              <a:ext uri="{FF2B5EF4-FFF2-40B4-BE49-F238E27FC236}">
                <a16:creationId xmlns:a16="http://schemas.microsoft.com/office/drawing/2014/main" id="{B32B4E7A-2416-4BCF-B3C9-B240316411DB}"/>
              </a:ext>
            </a:extLst>
          </p:cNvPr>
          <p:cNvSpPr>
            <a:spLocks noGrp="1"/>
          </p:cNvSpPr>
          <p:nvPr>
            <p:ph type="ftr" sz="quarter" idx="3"/>
          </p:nvPr>
        </p:nvSpPr>
        <p:spPr>
          <a:xfrm>
            <a:off x="5555659" y="7140778"/>
            <a:ext cx="4696232" cy="138499"/>
          </a:xfrm>
          <a:prstGeom prst="rect">
            <a:avLst/>
          </a:prstGeom>
          <a:noFill/>
        </p:spPr>
        <p:txBody>
          <a:bodyPr wrap="square" lIns="0" tIns="0" rIns="0" bIns="0" rtlCol="0">
            <a:spAutoFit/>
          </a:bodyPr>
          <a:lstStyle>
            <a:lvl1pPr algn="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3" name="Picture Placeholder 8">
            <a:extLst>
              <a:ext uri="{FF2B5EF4-FFF2-40B4-BE49-F238E27FC236}">
                <a16:creationId xmlns:a16="http://schemas.microsoft.com/office/drawing/2014/main" id="{3CE753AD-9021-4CE6-976E-DF080DA2BFF9}"/>
              </a:ext>
            </a:extLst>
          </p:cNvPr>
          <p:cNvSpPr>
            <a:spLocks noGrp="1" noChangeAspect="1"/>
          </p:cNvSpPr>
          <p:nvPr>
            <p:ph type="pic" sz="quarter" idx="11"/>
          </p:nvPr>
        </p:nvSpPr>
        <p:spPr>
          <a:xfrm>
            <a:off x="2688387" y="1163188"/>
            <a:ext cx="5332328" cy="5026982"/>
          </a:xfrm>
          <a:prstGeom prst="rect">
            <a:avLst/>
          </a:prstGeom>
        </p:spPr>
        <p:txBody>
          <a:bodyPr/>
          <a:lstStyle>
            <a:lvl1pPr>
              <a:defRPr>
                <a:solidFill>
                  <a:schemeClr val="tx1"/>
                </a:solidFill>
              </a:defRPr>
            </a:lvl1pPr>
          </a:lstStyle>
          <a:p>
            <a:r>
              <a:rPr lang="fr-FR" noProof="0"/>
              <a:t>Cliquez sur l'icône pour ajouter une image</a:t>
            </a:r>
            <a:endParaRPr lang="en-US" noProof="0" dirty="0"/>
          </a:p>
        </p:txBody>
      </p:sp>
      <p:sp>
        <p:nvSpPr>
          <p:cNvPr id="24" name="Text Placeholder 5">
            <a:extLst>
              <a:ext uri="{FF2B5EF4-FFF2-40B4-BE49-F238E27FC236}">
                <a16:creationId xmlns:a16="http://schemas.microsoft.com/office/drawing/2014/main" id="{10ADFAC3-828D-4F23-BD95-63BA183A9D65}"/>
              </a:ext>
            </a:extLst>
          </p:cNvPr>
          <p:cNvSpPr>
            <a:spLocks noGrp="1"/>
          </p:cNvSpPr>
          <p:nvPr>
            <p:ph type="body" sz="quarter" idx="13" hasCustomPrompt="1"/>
          </p:nvPr>
        </p:nvSpPr>
        <p:spPr>
          <a:xfrm>
            <a:off x="5555659" y="5911479"/>
            <a:ext cx="2985226" cy="1093285"/>
          </a:xfrm>
        </p:spPr>
        <p:txBody>
          <a:bodyPr>
            <a:noAutofit/>
          </a:bodyPr>
          <a:lstStyle>
            <a:lvl1pPr>
              <a:spcAft>
                <a:spcPts val="600"/>
              </a:spcAft>
              <a:defRPr sz="1000" b="0">
                <a:solidFill>
                  <a:schemeClr val="tx1"/>
                </a:solidFill>
              </a:defRPr>
            </a:lvl1pPr>
            <a:lvl2pPr marL="171450" indent="-171450">
              <a:spcAft>
                <a:spcPts val="600"/>
              </a:spcAft>
              <a:buFont typeface="Arial" panose="020B0604020202020204" pitchFamily="34" charset="0"/>
              <a:buChar char="•"/>
              <a:defRPr sz="1000" b="0">
                <a:solidFill>
                  <a:schemeClr val="bg1"/>
                </a:solidFill>
              </a:defRPr>
            </a:lvl2pPr>
            <a:lvl3pPr>
              <a:spcAft>
                <a:spcPts val="600"/>
              </a:spcAft>
              <a:defRPr sz="1000">
                <a:solidFill>
                  <a:schemeClr val="bg1"/>
                </a:solidFill>
              </a:defRPr>
            </a:lvl3pPr>
            <a:lvl4pPr>
              <a:spcAft>
                <a:spcPts val="600"/>
              </a:spcAft>
              <a:defRPr sz="1000">
                <a:solidFill>
                  <a:schemeClr val="bg1"/>
                </a:solidFill>
              </a:defRPr>
            </a:lvl4pPr>
            <a:lvl5pPr>
              <a:spcAft>
                <a:spcPts val="600"/>
              </a:spcAft>
              <a:defRPr sz="1000">
                <a:solidFill>
                  <a:schemeClr val="bg1"/>
                </a:solidFill>
              </a:defRPr>
            </a:lvl5pPr>
          </a:lstStyle>
          <a:p>
            <a:r>
              <a:rPr lang="fr-FR" dirty="0"/>
              <a:t>Destinataire(s): [Ajouter les NOM Prénom, ou organisme]</a:t>
            </a:r>
          </a:p>
        </p:txBody>
      </p:sp>
      <p:sp>
        <p:nvSpPr>
          <p:cNvPr id="25" name="Subtitle 2">
            <a:extLst>
              <a:ext uri="{FF2B5EF4-FFF2-40B4-BE49-F238E27FC236}">
                <a16:creationId xmlns:a16="http://schemas.microsoft.com/office/drawing/2014/main" id="{5D35EBEB-FD77-450E-801C-5824880820B4}"/>
              </a:ext>
            </a:extLst>
          </p:cNvPr>
          <p:cNvSpPr>
            <a:spLocks noGrp="1"/>
          </p:cNvSpPr>
          <p:nvPr>
            <p:ph type="subTitle" idx="1" hasCustomPrompt="1"/>
          </p:nvPr>
        </p:nvSpPr>
        <p:spPr bwMode="gray">
          <a:xfrm>
            <a:off x="441976" y="6224482"/>
            <a:ext cx="4903931" cy="677108"/>
          </a:xfrm>
          <a:prstGeom prst="rect">
            <a:avLst/>
          </a:prstGeom>
        </p:spPr>
        <p:txBody>
          <a:bodyPr lIns="0" tIns="0" rIns="0" bIns="0" anchor="t" anchorCtr="0">
            <a:noAutofit/>
          </a:bodyPr>
          <a:lstStyle>
            <a:lvl1pPr marL="0" indent="0" algn="l">
              <a:lnSpc>
                <a:spcPct val="100000"/>
              </a:lnSpc>
              <a:spcAft>
                <a:spcPts val="0"/>
              </a:spcAft>
              <a:buNone/>
              <a:defRPr sz="2200" b="0">
                <a:solidFill>
                  <a:schemeClr val="tx1"/>
                </a:solidFill>
                <a:latin typeface="Calibri Light" panose="020F0302020204030204" pitchFamily="34" charset="0"/>
                <a:cs typeface="Calibri Light" panose="020F0302020204030204" pitchFamily="34" charset="0"/>
              </a:defRPr>
            </a:lvl1pPr>
            <a:lvl2pPr marL="0" marR="0" indent="0" algn="l" defTabSz="1178588" rtl="0" eaLnBrk="1" fontAlgn="auto" latinLnBrk="0" hangingPunct="1">
              <a:lnSpc>
                <a:spcPct val="100000"/>
              </a:lnSpc>
              <a:spcBef>
                <a:spcPts val="0"/>
              </a:spcBef>
              <a:spcAft>
                <a:spcPts val="0"/>
              </a:spcAft>
              <a:buClrTx/>
              <a:buSzPct val="100000"/>
              <a:buFont typeface="Arial"/>
              <a:buNone/>
              <a:tabLst/>
              <a:defRPr sz="2707" b="0">
                <a:solidFill>
                  <a:schemeClr val="bg1"/>
                </a:solidFill>
                <a:latin typeface="+mn-lt"/>
              </a:defRPr>
            </a:lvl2pPr>
            <a:lvl3pPr marL="0" indent="0" algn="l">
              <a:spcAft>
                <a:spcPts val="0"/>
              </a:spcAft>
              <a:buNone/>
              <a:defRPr sz="2062">
                <a:solidFill>
                  <a:schemeClr val="bg1"/>
                </a:solidFill>
              </a:defRPr>
            </a:lvl3pPr>
            <a:lvl4pPr marL="1767882" indent="0" algn="ctr">
              <a:buNone/>
              <a:defRPr sz="2062"/>
            </a:lvl4pPr>
            <a:lvl5pPr marL="2357176" indent="0" algn="ctr">
              <a:buNone/>
              <a:defRPr sz="2062"/>
            </a:lvl5pPr>
            <a:lvl6pPr marL="2946470" indent="0" algn="ctr">
              <a:buNone/>
              <a:defRPr sz="2062"/>
            </a:lvl6pPr>
            <a:lvl7pPr marL="3535764" indent="0" algn="ctr">
              <a:buNone/>
              <a:defRPr sz="2062"/>
            </a:lvl7pPr>
            <a:lvl8pPr marL="4125058" indent="0" algn="ctr">
              <a:buNone/>
              <a:defRPr sz="2062"/>
            </a:lvl8pPr>
            <a:lvl9pPr marL="4714352" indent="0" algn="ctr">
              <a:buNone/>
              <a:defRPr sz="2062"/>
            </a:lvl9pPr>
          </a:lstStyle>
          <a:p>
            <a:r>
              <a:rPr lang="en-US" noProof="0" dirty="0"/>
              <a:t>Click to edit Master title style</a:t>
            </a:r>
          </a:p>
        </p:txBody>
      </p:sp>
      <p:sp>
        <p:nvSpPr>
          <p:cNvPr id="26" name="Title 3">
            <a:extLst>
              <a:ext uri="{FF2B5EF4-FFF2-40B4-BE49-F238E27FC236}">
                <a16:creationId xmlns:a16="http://schemas.microsoft.com/office/drawing/2014/main" id="{255BF450-B48F-49C0-8E9F-04D50570BAE7}"/>
              </a:ext>
            </a:extLst>
          </p:cNvPr>
          <p:cNvSpPr>
            <a:spLocks noGrp="1"/>
          </p:cNvSpPr>
          <p:nvPr>
            <p:ph type="title"/>
          </p:nvPr>
        </p:nvSpPr>
        <p:spPr>
          <a:xfrm>
            <a:off x="439926" y="5632790"/>
            <a:ext cx="4903931" cy="557380"/>
          </a:xfrm>
        </p:spPr>
        <p:txBody>
          <a:bodyPr anchor="b"/>
          <a:lstStyle>
            <a:lvl1pPr>
              <a:defRPr b="1">
                <a:solidFill>
                  <a:schemeClr val="tx1"/>
                </a:solidFill>
              </a:defRPr>
            </a:lvl1pPr>
          </a:lstStyle>
          <a:p>
            <a:r>
              <a:rPr lang="fr-FR"/>
              <a:t>Modifiez le style du titre</a:t>
            </a:r>
            <a:endParaRPr lang="fr-FR" dirty="0"/>
          </a:p>
        </p:txBody>
      </p:sp>
      <p:pic>
        <p:nvPicPr>
          <p:cNvPr id="28" name="Picture 27">
            <a:extLst>
              <a:ext uri="{FF2B5EF4-FFF2-40B4-BE49-F238E27FC236}">
                <a16:creationId xmlns:a16="http://schemas.microsoft.com/office/drawing/2014/main" id="{6F3DC823-39E7-4138-ADD3-1166BD08A95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33034" y="6341567"/>
            <a:ext cx="1601859" cy="663198"/>
          </a:xfrm>
          <a:prstGeom prst="rect">
            <a:avLst/>
          </a:prstGeom>
        </p:spPr>
      </p:pic>
    </p:spTree>
    <p:extLst>
      <p:ext uri="{BB962C8B-B14F-4D97-AF65-F5344CB8AC3E}">
        <p14:creationId xmlns:p14="http://schemas.microsoft.com/office/powerpoint/2010/main" val="2664987865"/>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450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2_Title Slide - White">
    <p:bg bwMode="gray">
      <p:bgRef idx="1001">
        <a:schemeClr val="bg1"/>
      </p:bgRef>
    </p:bg>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439924" y="6950291"/>
            <a:ext cx="4905982" cy="328986"/>
          </a:xfrm>
          <a:prstGeom prst="rect">
            <a:avLst/>
          </a:prstGeom>
        </p:spPr>
        <p:txBody>
          <a:bodyPr anchor="b">
            <a:normAutofit/>
          </a:bodyPr>
          <a:lstStyle>
            <a:lvl1pPr>
              <a:spcAft>
                <a:spcPts val="0"/>
              </a:spcAft>
              <a:defRPr sz="1400">
                <a:solidFill>
                  <a:schemeClr val="tx1"/>
                </a:solidFill>
                <a:latin typeface="Calibri" panose="020F0502020204030204" pitchFamily="34" charset="0"/>
                <a:cs typeface="Calibri" panose="020F0502020204030204"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noProof="0"/>
              <a:t>Cliquez pour modifier les styles du texte du masque</a:t>
            </a:r>
          </a:p>
        </p:txBody>
      </p:sp>
      <p:grpSp>
        <p:nvGrpSpPr>
          <p:cNvPr id="16" name="Group 15">
            <a:extLst>
              <a:ext uri="{FF2B5EF4-FFF2-40B4-BE49-F238E27FC236}">
                <a16:creationId xmlns:a16="http://schemas.microsoft.com/office/drawing/2014/main" id="{5E07D16A-6EF9-4DE2-8458-2CDCD04B4FB7}"/>
              </a:ext>
            </a:extLst>
          </p:cNvPr>
          <p:cNvGrpSpPr>
            <a:grpSpLocks noChangeAspect="1"/>
          </p:cNvGrpSpPr>
          <p:nvPr/>
        </p:nvGrpSpPr>
        <p:grpSpPr>
          <a:xfrm>
            <a:off x="377991" y="377999"/>
            <a:ext cx="2011680" cy="382438"/>
            <a:chOff x="398463" y="404813"/>
            <a:chExt cx="1627187" cy="307976"/>
          </a:xfrm>
          <a:solidFill>
            <a:schemeClr val="tx1"/>
          </a:solidFill>
        </p:grpSpPr>
        <p:sp>
          <p:nvSpPr>
            <p:cNvPr id="17" name="Oval 5">
              <a:extLst>
                <a:ext uri="{FF2B5EF4-FFF2-40B4-BE49-F238E27FC236}">
                  <a16:creationId xmlns:a16="http://schemas.microsoft.com/office/drawing/2014/main" id="{DBFCB953-B9BF-42B6-847B-DA23856B80EF}"/>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8" name="Freeform 6">
              <a:extLst>
                <a:ext uri="{FF2B5EF4-FFF2-40B4-BE49-F238E27FC236}">
                  <a16:creationId xmlns:a16="http://schemas.microsoft.com/office/drawing/2014/main" id="{48767813-7AB9-4998-B464-A4AC6C31A84A}"/>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9" name="Rectangle 7">
              <a:extLst>
                <a:ext uri="{FF2B5EF4-FFF2-40B4-BE49-F238E27FC236}">
                  <a16:creationId xmlns:a16="http://schemas.microsoft.com/office/drawing/2014/main" id="{A7DAAE69-D146-4D67-88B8-32ACAE7E0770}"/>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0" name="Freeform 8">
              <a:extLst>
                <a:ext uri="{FF2B5EF4-FFF2-40B4-BE49-F238E27FC236}">
                  <a16:creationId xmlns:a16="http://schemas.microsoft.com/office/drawing/2014/main" id="{B2C81ABB-614A-4158-90C3-6B9A9EDFEF32}"/>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21" name="Rectangle 9">
              <a:extLst>
                <a:ext uri="{FF2B5EF4-FFF2-40B4-BE49-F238E27FC236}">
                  <a16:creationId xmlns:a16="http://schemas.microsoft.com/office/drawing/2014/main" id="{A7FFBEDC-B93A-4D88-A4EB-561BFE7147E9}"/>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3" name="Rectangle 10">
              <a:extLst>
                <a:ext uri="{FF2B5EF4-FFF2-40B4-BE49-F238E27FC236}">
                  <a16:creationId xmlns:a16="http://schemas.microsoft.com/office/drawing/2014/main" id="{CE965120-5A18-4554-9C08-5048DD7AA3C0}"/>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4" name="Freeform 11">
              <a:extLst>
                <a:ext uri="{FF2B5EF4-FFF2-40B4-BE49-F238E27FC236}">
                  <a16:creationId xmlns:a16="http://schemas.microsoft.com/office/drawing/2014/main" id="{98C14172-DEE9-4DDF-92DB-A29732936F30}"/>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5" name="Freeform 12">
              <a:extLst>
                <a:ext uri="{FF2B5EF4-FFF2-40B4-BE49-F238E27FC236}">
                  <a16:creationId xmlns:a16="http://schemas.microsoft.com/office/drawing/2014/main" id="{34F70600-8B84-4A87-BE16-AA91153002DA}"/>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6" name="Freeform 13">
              <a:extLst>
                <a:ext uri="{FF2B5EF4-FFF2-40B4-BE49-F238E27FC236}">
                  <a16:creationId xmlns:a16="http://schemas.microsoft.com/office/drawing/2014/main" id="{77E53793-82E1-4677-AD8A-89E69EBD4890}"/>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7" name="Freeform 14">
              <a:extLst>
                <a:ext uri="{FF2B5EF4-FFF2-40B4-BE49-F238E27FC236}">
                  <a16:creationId xmlns:a16="http://schemas.microsoft.com/office/drawing/2014/main" id="{69403603-4F0F-46EE-830C-6F2DAD243723}"/>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22" name="Footer Placeholder 8">
            <a:extLst>
              <a:ext uri="{FF2B5EF4-FFF2-40B4-BE49-F238E27FC236}">
                <a16:creationId xmlns:a16="http://schemas.microsoft.com/office/drawing/2014/main" id="{B32B4E7A-2416-4BCF-B3C9-B240316411DB}"/>
              </a:ext>
            </a:extLst>
          </p:cNvPr>
          <p:cNvSpPr>
            <a:spLocks noGrp="1"/>
          </p:cNvSpPr>
          <p:nvPr>
            <p:ph type="ftr" sz="quarter" idx="3"/>
          </p:nvPr>
        </p:nvSpPr>
        <p:spPr>
          <a:xfrm>
            <a:off x="5555659" y="7140778"/>
            <a:ext cx="4696232" cy="138499"/>
          </a:xfrm>
          <a:prstGeom prst="rect">
            <a:avLst/>
          </a:prstGeom>
          <a:noFill/>
        </p:spPr>
        <p:txBody>
          <a:bodyPr wrap="square" lIns="0" tIns="0" rIns="0" bIns="0" rtlCol="0">
            <a:spAutoFit/>
          </a:bodyPr>
          <a:lstStyle>
            <a:lvl1pPr algn="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3" name="Picture Placeholder 8">
            <a:extLst>
              <a:ext uri="{FF2B5EF4-FFF2-40B4-BE49-F238E27FC236}">
                <a16:creationId xmlns:a16="http://schemas.microsoft.com/office/drawing/2014/main" id="{3CE753AD-9021-4CE6-976E-DF080DA2BFF9}"/>
              </a:ext>
            </a:extLst>
          </p:cNvPr>
          <p:cNvSpPr>
            <a:spLocks noGrp="1" noChangeAspect="1"/>
          </p:cNvSpPr>
          <p:nvPr>
            <p:ph type="pic" sz="quarter" idx="11"/>
          </p:nvPr>
        </p:nvSpPr>
        <p:spPr>
          <a:xfrm>
            <a:off x="2688387" y="1163188"/>
            <a:ext cx="5332328" cy="5026982"/>
          </a:xfrm>
          <a:prstGeom prst="rect">
            <a:avLst/>
          </a:prstGeom>
        </p:spPr>
        <p:txBody>
          <a:bodyPr/>
          <a:lstStyle>
            <a:lvl1pPr>
              <a:defRPr>
                <a:solidFill>
                  <a:schemeClr val="tx1"/>
                </a:solidFill>
              </a:defRPr>
            </a:lvl1pPr>
          </a:lstStyle>
          <a:p>
            <a:r>
              <a:rPr lang="fr-FR" noProof="0"/>
              <a:t>Cliquez sur l'icône pour ajouter une image</a:t>
            </a:r>
            <a:endParaRPr lang="en-US" noProof="0" dirty="0"/>
          </a:p>
        </p:txBody>
      </p:sp>
      <p:sp>
        <p:nvSpPr>
          <p:cNvPr id="24" name="Text Placeholder 5">
            <a:extLst>
              <a:ext uri="{FF2B5EF4-FFF2-40B4-BE49-F238E27FC236}">
                <a16:creationId xmlns:a16="http://schemas.microsoft.com/office/drawing/2014/main" id="{10ADFAC3-828D-4F23-BD95-63BA183A9D65}"/>
              </a:ext>
            </a:extLst>
          </p:cNvPr>
          <p:cNvSpPr>
            <a:spLocks noGrp="1"/>
          </p:cNvSpPr>
          <p:nvPr>
            <p:ph type="body" sz="quarter" idx="13" hasCustomPrompt="1"/>
          </p:nvPr>
        </p:nvSpPr>
        <p:spPr>
          <a:xfrm>
            <a:off x="5555659" y="5911479"/>
            <a:ext cx="2985226" cy="1093285"/>
          </a:xfrm>
        </p:spPr>
        <p:txBody>
          <a:bodyPr>
            <a:noAutofit/>
          </a:bodyPr>
          <a:lstStyle>
            <a:lvl1pPr>
              <a:spcAft>
                <a:spcPts val="600"/>
              </a:spcAft>
              <a:defRPr sz="1000" b="0">
                <a:solidFill>
                  <a:schemeClr val="tx1"/>
                </a:solidFill>
              </a:defRPr>
            </a:lvl1pPr>
            <a:lvl2pPr marL="171450" indent="-171450">
              <a:spcAft>
                <a:spcPts val="600"/>
              </a:spcAft>
              <a:buFont typeface="Arial" panose="020B0604020202020204" pitchFamily="34" charset="0"/>
              <a:buChar char="•"/>
              <a:defRPr sz="1000" b="0">
                <a:solidFill>
                  <a:schemeClr val="bg1"/>
                </a:solidFill>
              </a:defRPr>
            </a:lvl2pPr>
            <a:lvl3pPr>
              <a:spcAft>
                <a:spcPts val="600"/>
              </a:spcAft>
              <a:defRPr sz="1000">
                <a:solidFill>
                  <a:schemeClr val="bg1"/>
                </a:solidFill>
              </a:defRPr>
            </a:lvl3pPr>
            <a:lvl4pPr>
              <a:spcAft>
                <a:spcPts val="600"/>
              </a:spcAft>
              <a:defRPr sz="1000">
                <a:solidFill>
                  <a:schemeClr val="bg1"/>
                </a:solidFill>
              </a:defRPr>
            </a:lvl4pPr>
            <a:lvl5pPr>
              <a:spcAft>
                <a:spcPts val="600"/>
              </a:spcAft>
              <a:defRPr sz="1000">
                <a:solidFill>
                  <a:schemeClr val="bg1"/>
                </a:solidFill>
              </a:defRPr>
            </a:lvl5pPr>
          </a:lstStyle>
          <a:p>
            <a:r>
              <a:rPr lang="fr-FR" dirty="0"/>
              <a:t>Destinataire(s): [Ajouter les NOM Prénom, ou organisme]</a:t>
            </a:r>
          </a:p>
        </p:txBody>
      </p:sp>
      <p:sp>
        <p:nvSpPr>
          <p:cNvPr id="25" name="Subtitle 2">
            <a:extLst>
              <a:ext uri="{FF2B5EF4-FFF2-40B4-BE49-F238E27FC236}">
                <a16:creationId xmlns:a16="http://schemas.microsoft.com/office/drawing/2014/main" id="{5D35EBEB-FD77-450E-801C-5824880820B4}"/>
              </a:ext>
            </a:extLst>
          </p:cNvPr>
          <p:cNvSpPr>
            <a:spLocks noGrp="1"/>
          </p:cNvSpPr>
          <p:nvPr>
            <p:ph type="subTitle" idx="1" hasCustomPrompt="1"/>
          </p:nvPr>
        </p:nvSpPr>
        <p:spPr bwMode="gray">
          <a:xfrm>
            <a:off x="441976" y="6224482"/>
            <a:ext cx="4903931" cy="677108"/>
          </a:xfrm>
          <a:prstGeom prst="rect">
            <a:avLst/>
          </a:prstGeom>
        </p:spPr>
        <p:txBody>
          <a:bodyPr lIns="0" tIns="0" rIns="0" bIns="0" anchor="t" anchorCtr="0">
            <a:noAutofit/>
          </a:bodyPr>
          <a:lstStyle>
            <a:lvl1pPr marL="0" indent="0" algn="l">
              <a:lnSpc>
                <a:spcPct val="100000"/>
              </a:lnSpc>
              <a:spcAft>
                <a:spcPts val="0"/>
              </a:spcAft>
              <a:buNone/>
              <a:defRPr sz="2200" b="0">
                <a:solidFill>
                  <a:schemeClr val="tx1"/>
                </a:solidFill>
                <a:latin typeface="Calibri Light" panose="020F0302020204030204" pitchFamily="34" charset="0"/>
                <a:cs typeface="Calibri Light" panose="020F0302020204030204" pitchFamily="34" charset="0"/>
              </a:defRPr>
            </a:lvl1pPr>
            <a:lvl2pPr marL="0" marR="0" indent="0" algn="l" defTabSz="1178588" rtl="0" eaLnBrk="1" fontAlgn="auto" latinLnBrk="0" hangingPunct="1">
              <a:lnSpc>
                <a:spcPct val="100000"/>
              </a:lnSpc>
              <a:spcBef>
                <a:spcPts val="0"/>
              </a:spcBef>
              <a:spcAft>
                <a:spcPts val="0"/>
              </a:spcAft>
              <a:buClrTx/>
              <a:buSzPct val="100000"/>
              <a:buFont typeface="Arial"/>
              <a:buNone/>
              <a:tabLst/>
              <a:defRPr sz="2707" b="0">
                <a:solidFill>
                  <a:schemeClr val="bg1"/>
                </a:solidFill>
                <a:latin typeface="+mn-lt"/>
              </a:defRPr>
            </a:lvl2pPr>
            <a:lvl3pPr marL="0" indent="0" algn="l">
              <a:spcAft>
                <a:spcPts val="0"/>
              </a:spcAft>
              <a:buNone/>
              <a:defRPr sz="2062">
                <a:solidFill>
                  <a:schemeClr val="bg1"/>
                </a:solidFill>
              </a:defRPr>
            </a:lvl3pPr>
            <a:lvl4pPr marL="1767882" indent="0" algn="ctr">
              <a:buNone/>
              <a:defRPr sz="2062"/>
            </a:lvl4pPr>
            <a:lvl5pPr marL="2357176" indent="0" algn="ctr">
              <a:buNone/>
              <a:defRPr sz="2062"/>
            </a:lvl5pPr>
            <a:lvl6pPr marL="2946470" indent="0" algn="ctr">
              <a:buNone/>
              <a:defRPr sz="2062"/>
            </a:lvl6pPr>
            <a:lvl7pPr marL="3535764" indent="0" algn="ctr">
              <a:buNone/>
              <a:defRPr sz="2062"/>
            </a:lvl7pPr>
            <a:lvl8pPr marL="4125058" indent="0" algn="ctr">
              <a:buNone/>
              <a:defRPr sz="2062"/>
            </a:lvl8pPr>
            <a:lvl9pPr marL="4714352" indent="0" algn="ctr">
              <a:buNone/>
              <a:defRPr sz="2062"/>
            </a:lvl9pPr>
          </a:lstStyle>
          <a:p>
            <a:r>
              <a:rPr lang="en-US" noProof="0" dirty="0"/>
              <a:t>Click to edit Master title style</a:t>
            </a:r>
          </a:p>
        </p:txBody>
      </p:sp>
      <p:sp>
        <p:nvSpPr>
          <p:cNvPr id="26" name="Title 3">
            <a:extLst>
              <a:ext uri="{FF2B5EF4-FFF2-40B4-BE49-F238E27FC236}">
                <a16:creationId xmlns:a16="http://schemas.microsoft.com/office/drawing/2014/main" id="{255BF450-B48F-49C0-8E9F-04D50570BAE7}"/>
              </a:ext>
            </a:extLst>
          </p:cNvPr>
          <p:cNvSpPr>
            <a:spLocks noGrp="1"/>
          </p:cNvSpPr>
          <p:nvPr>
            <p:ph type="title"/>
          </p:nvPr>
        </p:nvSpPr>
        <p:spPr>
          <a:xfrm>
            <a:off x="439926" y="5632790"/>
            <a:ext cx="4903931" cy="557380"/>
          </a:xfrm>
        </p:spPr>
        <p:txBody>
          <a:bodyPr anchor="b"/>
          <a:lstStyle>
            <a:lvl1pPr>
              <a:defRPr b="1">
                <a:solidFill>
                  <a:schemeClr val="tx1"/>
                </a:solidFill>
              </a:defRPr>
            </a:lvl1pPr>
          </a:lstStyle>
          <a:p>
            <a:r>
              <a:rPr lang="fr-FR"/>
              <a:t>Modifiez le style du titre</a:t>
            </a:r>
            <a:endParaRPr lang="fr-FR" dirty="0"/>
          </a:p>
        </p:txBody>
      </p:sp>
      <p:pic>
        <p:nvPicPr>
          <p:cNvPr id="27" name="Picture 26">
            <a:extLst>
              <a:ext uri="{FF2B5EF4-FFF2-40B4-BE49-F238E27FC236}">
                <a16:creationId xmlns:a16="http://schemas.microsoft.com/office/drawing/2014/main" id="{99E152CA-E6FC-4DF0-89A0-D1E8F314425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33034" y="6341567"/>
            <a:ext cx="1601859" cy="663875"/>
          </a:xfrm>
          <a:prstGeom prst="rect">
            <a:avLst/>
          </a:prstGeom>
        </p:spPr>
      </p:pic>
    </p:spTree>
    <p:extLst>
      <p:ext uri="{BB962C8B-B14F-4D97-AF65-F5344CB8AC3E}">
        <p14:creationId xmlns:p14="http://schemas.microsoft.com/office/powerpoint/2010/main" val="3257963912"/>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450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vider - Deloitte white">
    <p:bg bwMode="gray">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65157939-548B-4915-86E8-E80B6FA221C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27E5292-9E6C-47AF-827C-D64AEBA603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CEBDC2BA-D778-4D35-90CE-7B2BBF1211B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4106705948"/>
      </p:ext>
    </p:extLst>
  </p:cSld>
  <p:clrMapOvr>
    <a:masterClrMapping/>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4_Divider - Deloitte white">
    <p:bg bwMode="gray">
      <p:bgPr>
        <a:solidFill>
          <a:schemeClr val="bg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FEED857-63BB-4D9D-B816-999B7FF0BA3F}"/>
              </a:ext>
            </a:extLst>
          </p:cNvPr>
          <p:cNvSpPr>
            <a:spLocks noGrp="1"/>
          </p:cNvSpPr>
          <p:nvPr>
            <p:ph type="pic" sz="quarter" idx="10"/>
          </p:nvPr>
        </p:nvSpPr>
        <p:spPr>
          <a:xfrm>
            <a:off x="0" y="0"/>
            <a:ext cx="10691813" cy="7559675"/>
          </a:xfrm>
        </p:spPr>
        <p:txBody>
          <a:bodyPr/>
          <a:lstStyle/>
          <a:p>
            <a:r>
              <a:rPr lang="fr-FR"/>
              <a:t>Cliquez sur l'icône pour ajouter une image</a:t>
            </a:r>
          </a:p>
        </p:txBody>
      </p:sp>
      <p:sp>
        <p:nvSpPr>
          <p:cNvPr id="2" name="Title 1"/>
          <p:cNvSpPr>
            <a:spLocks noGrp="1"/>
          </p:cNvSpPr>
          <p:nvPr>
            <p:ph type="title"/>
          </p:nvPr>
        </p:nvSpPr>
        <p:spPr bwMode="gray">
          <a:xfrm>
            <a:off x="439923" y="280398"/>
            <a:ext cx="9243963" cy="729574"/>
          </a:xfrm>
        </p:spPr>
        <p:txBody>
          <a:bodyPr anchor="b"/>
          <a:lstStyle>
            <a:lvl1pPr>
              <a:lnSpc>
                <a:spcPct val="95000"/>
              </a:lnSpc>
              <a:defRPr sz="32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1090550"/>
            <a:ext cx="9243963" cy="1726811"/>
          </a:xfrm>
        </p:spPr>
        <p:txBody>
          <a:bodyPr lIns="0" tIns="0" rIns="0" bIns="0">
            <a:noAutofit/>
          </a:bodyPr>
          <a:lstStyle>
            <a:lvl1pPr marL="0" indent="0">
              <a:lnSpc>
                <a:spcPct val="95000"/>
              </a:lnSpc>
              <a:spcAft>
                <a:spcPts val="0"/>
              </a:spcAft>
              <a:buNone/>
              <a:defRPr sz="32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65157939-548B-4915-86E8-E80B6FA221C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27E5292-9E6C-47AF-827C-D64AEBA603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CEBDC2BA-D778-4D35-90CE-7B2BBF1211B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366252748"/>
      </p:ext>
    </p:extLst>
  </p:cSld>
  <p:clrMapOvr>
    <a:masterClrMapping/>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Divider - Deloitte white">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A5DC8085-AD7E-4F96-8518-6DFA931B2397}"/>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4334B87F-AD2E-4CF0-AA69-D6E93B02558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F35CBCED-A830-464E-9593-CD13F02FAD51}"/>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931164678"/>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2_Divider - Deloitte white">
    <p:bg bwMode="gray">
      <p:bgPr>
        <a:solidFill>
          <a:srgbClr val="00ABAB"/>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12B2C9AA-2955-451E-BD3B-D359DD5E535F}"/>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E9524602-F893-4843-9ED2-DDCD10CF9305}"/>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6B3340F5-01B8-4F20-B9BB-59132F36331D}"/>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9177405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3_Divider - Deloitte white">
    <p:bg bwMode="gray">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439923" y="1880186"/>
            <a:ext cx="9243963" cy="1755329"/>
          </a:xfrm>
        </p:spPr>
        <p:txBody>
          <a:bodyPr anchor="b"/>
          <a:lstStyle>
            <a:lvl1pPr>
              <a:lnSpc>
                <a:spcPct val="95000"/>
              </a:lnSpc>
              <a:defRPr sz="3600" b="1">
                <a:solidFill>
                  <a:schemeClr val="tx1"/>
                </a:solidFill>
                <a:latin typeface="+mj-lt"/>
                <a:ea typeface="Open Sans" panose="020B0606030504020204" pitchFamily="34" charset="0"/>
                <a:cs typeface="Calibri" panose="020F0502020204030204" pitchFamily="34" charset="0"/>
              </a:defRPr>
            </a:lvl1pPr>
          </a:lstStyle>
          <a:p>
            <a:r>
              <a:rPr lang="fr-FR" noProof="0"/>
              <a:t>Modifiez le style du titre</a:t>
            </a:r>
            <a:endParaRPr lang="en-US" noProof="0" dirty="0"/>
          </a:p>
        </p:txBody>
      </p:sp>
      <p:sp>
        <p:nvSpPr>
          <p:cNvPr id="3" name="Text Placeholder 2"/>
          <p:cNvSpPr>
            <a:spLocks noGrp="1"/>
          </p:cNvSpPr>
          <p:nvPr>
            <p:ph type="body" idx="1"/>
          </p:nvPr>
        </p:nvSpPr>
        <p:spPr bwMode="gray">
          <a:xfrm>
            <a:off x="439923" y="3779838"/>
            <a:ext cx="9243963" cy="1726811"/>
          </a:xfrm>
        </p:spPr>
        <p:txBody>
          <a:bodyPr lIns="0" tIns="0" rIns="0" bIns="0">
            <a:noAutofit/>
          </a:bodyPr>
          <a:lstStyle>
            <a:lvl1pPr marL="0" indent="0">
              <a:lnSpc>
                <a:spcPct val="95000"/>
              </a:lnSpc>
              <a:spcAft>
                <a:spcPts val="0"/>
              </a:spcAft>
              <a:buNone/>
              <a:defRPr sz="3600">
                <a:solidFill>
                  <a:schemeClr val="tx1"/>
                </a:solidFill>
                <a:latin typeface="+mn-lt"/>
                <a:cs typeface="Calibri" panose="020F0502020204030204" pitchFamily="34" charset="0"/>
              </a:defRPr>
            </a:lvl1pPr>
            <a:lvl2pPr marL="589294" indent="0">
              <a:buNone/>
              <a:defRPr sz="2578">
                <a:solidFill>
                  <a:schemeClr val="tx1">
                    <a:tint val="75000"/>
                  </a:schemeClr>
                </a:solidFill>
              </a:defRPr>
            </a:lvl2pPr>
            <a:lvl3pPr marL="1178588" indent="0">
              <a:buNone/>
              <a:defRPr sz="2320">
                <a:solidFill>
                  <a:schemeClr val="tx1">
                    <a:tint val="75000"/>
                  </a:schemeClr>
                </a:solidFill>
              </a:defRPr>
            </a:lvl3pPr>
            <a:lvl4pPr marL="1767882" indent="0">
              <a:buNone/>
              <a:defRPr sz="2062">
                <a:solidFill>
                  <a:schemeClr val="tx1">
                    <a:tint val="75000"/>
                  </a:schemeClr>
                </a:solidFill>
              </a:defRPr>
            </a:lvl4pPr>
            <a:lvl5pPr marL="2357176" indent="0">
              <a:buNone/>
              <a:defRPr sz="2062">
                <a:solidFill>
                  <a:schemeClr val="tx1">
                    <a:tint val="75000"/>
                  </a:schemeClr>
                </a:solidFill>
              </a:defRPr>
            </a:lvl5pPr>
            <a:lvl6pPr marL="2946470" indent="0">
              <a:buNone/>
              <a:defRPr sz="2062">
                <a:solidFill>
                  <a:schemeClr val="tx1">
                    <a:tint val="75000"/>
                  </a:schemeClr>
                </a:solidFill>
              </a:defRPr>
            </a:lvl6pPr>
            <a:lvl7pPr marL="3535764" indent="0">
              <a:buNone/>
              <a:defRPr sz="2062">
                <a:solidFill>
                  <a:schemeClr val="tx1">
                    <a:tint val="75000"/>
                  </a:schemeClr>
                </a:solidFill>
              </a:defRPr>
            </a:lvl7pPr>
            <a:lvl8pPr marL="4125058" indent="0">
              <a:buNone/>
              <a:defRPr sz="2062">
                <a:solidFill>
                  <a:schemeClr val="tx1">
                    <a:tint val="75000"/>
                  </a:schemeClr>
                </a:solidFill>
              </a:defRPr>
            </a:lvl8pPr>
            <a:lvl9pPr marL="4714352" indent="0">
              <a:buNone/>
              <a:defRPr sz="2062">
                <a:solidFill>
                  <a:schemeClr val="tx1">
                    <a:tint val="75000"/>
                  </a:schemeClr>
                </a:solidFill>
              </a:defRPr>
            </a:lvl9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25D396C3-8E52-46B1-8AE0-76470C6F10BC}"/>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DD08C36C-A583-41A8-9C2A-71522C66BB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EFB51428-15F0-4F94-A324-10306BF049F8}"/>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2150356035"/>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238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Key statement white">
    <p:bg>
      <p:bgRef idx="1001">
        <a:schemeClr val="bg1"/>
      </p:bgRef>
    </p:bg>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439925" y="1795423"/>
            <a:ext cx="8135801" cy="5239275"/>
          </a:xfrm>
          <a:prstGeom prst="rect">
            <a:avLst/>
          </a:prstGeom>
        </p:spPr>
        <p:txBody>
          <a:bodyPr>
            <a:normAutofit/>
          </a:bodyPr>
          <a:lstStyle>
            <a:lvl1pPr>
              <a:spcBef>
                <a:spcPts val="4640"/>
              </a:spcBef>
              <a:defRPr sz="3600">
                <a:solidFill>
                  <a:schemeClr val="tx1"/>
                </a:solidFill>
              </a:defRPr>
            </a:lvl1pPr>
            <a:lvl2pPr marL="589294" indent="-589294">
              <a:defRPr sz="3867">
                <a:solidFill>
                  <a:schemeClr val="bg2"/>
                </a:solidFill>
              </a:defRPr>
            </a:lvl2pPr>
            <a:lvl3pPr>
              <a:defRPr sz="3867">
                <a:solidFill>
                  <a:schemeClr val="bg2"/>
                </a:solidFill>
              </a:defRPr>
            </a:lvl3pPr>
            <a:lvl4pPr>
              <a:defRPr sz="3867">
                <a:solidFill>
                  <a:schemeClr val="bg2"/>
                </a:solidFill>
              </a:defRPr>
            </a:lvl4pPr>
            <a:lvl5pPr>
              <a:defRPr sz="3867">
                <a:solidFill>
                  <a:schemeClr val="bg2"/>
                </a:solidFill>
              </a:defRPr>
            </a:lvl5pPr>
          </a:lstStyle>
          <a:p>
            <a:pPr lvl="0"/>
            <a:r>
              <a:rPr lang="fr-FR" noProof="0"/>
              <a:t>Cliquez pour modifier les styles du texte du masque</a:t>
            </a:r>
          </a:p>
        </p:txBody>
      </p:sp>
      <p:sp>
        <p:nvSpPr>
          <p:cNvPr id="7" name="Date Placeholder 7">
            <a:extLst>
              <a:ext uri="{FF2B5EF4-FFF2-40B4-BE49-F238E27FC236}">
                <a16:creationId xmlns:a16="http://schemas.microsoft.com/office/drawing/2014/main" id="{89B43755-E2AA-4294-8D6C-0D72941FFD70}"/>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E98FE35F-A961-47AA-9433-EE84B82B89F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CB3379E0-B07E-420A-A7C0-9388479070E4}"/>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642391380"/>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Letter Layout">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7771784" y="447462"/>
            <a:ext cx="2459117" cy="1132915"/>
          </a:xfrm>
        </p:spPr>
        <p:txBody>
          <a:bodyPr>
            <a:normAutofit/>
          </a:bodyPr>
          <a:lstStyle>
            <a:lvl1pPr>
              <a:spcBef>
                <a:spcPts val="238"/>
              </a:spcBef>
              <a:defRPr sz="1200">
                <a:solidFill>
                  <a:schemeClr val="tx1"/>
                </a:solidFill>
              </a:defRPr>
            </a:lvl1pPr>
            <a:lvl2pPr>
              <a:defRPr sz="1249">
                <a:solidFill>
                  <a:schemeClr val="tx2"/>
                </a:solidFill>
              </a:defRPr>
            </a:lvl2pPr>
            <a:lvl3pPr>
              <a:defRPr sz="1249">
                <a:solidFill>
                  <a:schemeClr val="tx2"/>
                </a:solidFill>
              </a:defRPr>
            </a:lvl3pPr>
            <a:lvl4pPr>
              <a:defRPr sz="1189">
                <a:solidFill>
                  <a:schemeClr val="tx2"/>
                </a:solidFill>
              </a:defRPr>
            </a:lvl4pPr>
            <a:lvl5pPr>
              <a:defRPr sz="1189">
                <a:solidFill>
                  <a:schemeClr val="tx2"/>
                </a:solidFill>
              </a:defRPr>
            </a:lvl5pPr>
          </a:lstStyle>
          <a:p>
            <a:pPr lvl="0"/>
            <a:r>
              <a:rPr lang="fr-FR"/>
              <a:t>Cliquez pour modifier les styles du texte du masque</a:t>
            </a:r>
          </a:p>
        </p:txBody>
      </p:sp>
      <p:sp>
        <p:nvSpPr>
          <p:cNvPr id="7" name="Text Placeholder 6"/>
          <p:cNvSpPr>
            <a:spLocks noGrp="1"/>
          </p:cNvSpPr>
          <p:nvPr>
            <p:ph type="body" sz="quarter" idx="11"/>
          </p:nvPr>
        </p:nvSpPr>
        <p:spPr>
          <a:xfrm>
            <a:off x="439923" y="1874172"/>
            <a:ext cx="2425876" cy="5133298"/>
          </a:xfrm>
        </p:spPr>
        <p:txBody>
          <a:bodyPr>
            <a:normAutofit/>
          </a:bodyPr>
          <a:lstStyle>
            <a:lvl1pPr>
              <a:spcBef>
                <a:spcPts val="0"/>
              </a:spcBef>
              <a:spcAft>
                <a:spcPts val="714"/>
              </a:spcAft>
              <a:defRPr sz="1200"/>
            </a:lvl1pPr>
            <a:lvl2pPr>
              <a:spcBef>
                <a:spcPts val="357"/>
              </a:spcBef>
              <a:defRPr/>
            </a:lvl2pPr>
            <a:lvl3pPr>
              <a:spcBef>
                <a:spcPts val="357"/>
              </a:spcBef>
              <a:defRPr/>
            </a:lvl3pPr>
            <a:lvl4pPr>
              <a:spcBef>
                <a:spcPts val="357"/>
              </a:spcBef>
              <a:defRPr/>
            </a:lvl4pPr>
            <a:lvl5pPr>
              <a:spcBef>
                <a:spcPts val="357"/>
              </a:spcBef>
              <a:defRPr/>
            </a:lvl5pPr>
          </a:lstStyle>
          <a:p>
            <a:pPr lvl="0"/>
            <a:r>
              <a:rPr lang="fr-FR"/>
              <a:t>Cliquez pour modifier les styles du texte du masque</a:t>
            </a:r>
          </a:p>
        </p:txBody>
      </p:sp>
      <p:sp>
        <p:nvSpPr>
          <p:cNvPr id="9" name="Text Placeholder 8"/>
          <p:cNvSpPr>
            <a:spLocks noGrp="1"/>
          </p:cNvSpPr>
          <p:nvPr>
            <p:ph type="body" sz="quarter" idx="12"/>
          </p:nvPr>
        </p:nvSpPr>
        <p:spPr>
          <a:xfrm>
            <a:off x="3315206" y="1874169"/>
            <a:ext cx="6915696" cy="5134280"/>
          </a:xfrm>
        </p:spPr>
        <p:txBody>
          <a:bodyPr>
            <a:normAutofit/>
          </a:bodyPr>
          <a:lstStyle>
            <a:lvl1pPr>
              <a:spcBef>
                <a:spcPts val="0"/>
              </a:spcBef>
              <a:spcAft>
                <a:spcPts val="1200"/>
              </a:spcAft>
              <a:defRPr sz="1200"/>
            </a:lvl1pPr>
            <a:lvl2pPr>
              <a:spcBef>
                <a:spcPts val="0"/>
              </a:spcBef>
              <a:spcAft>
                <a:spcPts val="1200"/>
              </a:spcAft>
              <a:defRPr sz="1200"/>
            </a:lvl2pPr>
            <a:lvl3pPr>
              <a:spcBef>
                <a:spcPts val="0"/>
              </a:spcBef>
              <a:spcAft>
                <a:spcPts val="1200"/>
              </a:spcAft>
              <a:defRPr sz="1200"/>
            </a:lvl3pPr>
            <a:lvl4pPr>
              <a:spcBef>
                <a:spcPts val="0"/>
              </a:spcBef>
              <a:spcAft>
                <a:spcPts val="1200"/>
              </a:spcAft>
              <a:defRPr sz="1200"/>
            </a:lvl4pPr>
            <a:lvl5pPr>
              <a:spcBef>
                <a:spcPts val="0"/>
              </a:spcBef>
              <a:spcAft>
                <a:spcPts val="1200"/>
              </a:spcAft>
              <a:defRPr sz="12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grpSp>
        <p:nvGrpSpPr>
          <p:cNvPr id="16" name="Group 15">
            <a:extLst>
              <a:ext uri="{FF2B5EF4-FFF2-40B4-BE49-F238E27FC236}">
                <a16:creationId xmlns:a16="http://schemas.microsoft.com/office/drawing/2014/main" id="{72BEB744-5149-417C-BD34-E606A7432724}"/>
              </a:ext>
            </a:extLst>
          </p:cNvPr>
          <p:cNvGrpSpPr>
            <a:grpSpLocks noChangeAspect="1"/>
          </p:cNvGrpSpPr>
          <p:nvPr/>
        </p:nvGrpSpPr>
        <p:grpSpPr>
          <a:xfrm>
            <a:off x="377991" y="377999"/>
            <a:ext cx="2011680" cy="382438"/>
            <a:chOff x="398463" y="404813"/>
            <a:chExt cx="1627187" cy="307976"/>
          </a:xfrm>
          <a:solidFill>
            <a:schemeClr val="tx1"/>
          </a:solidFill>
        </p:grpSpPr>
        <p:sp>
          <p:nvSpPr>
            <p:cNvPr id="17" name="Oval 5">
              <a:extLst>
                <a:ext uri="{FF2B5EF4-FFF2-40B4-BE49-F238E27FC236}">
                  <a16:creationId xmlns:a16="http://schemas.microsoft.com/office/drawing/2014/main" id="{8E059066-77C8-4F52-87EE-27DC3A5C59D8}"/>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8" name="Freeform 6">
              <a:extLst>
                <a:ext uri="{FF2B5EF4-FFF2-40B4-BE49-F238E27FC236}">
                  <a16:creationId xmlns:a16="http://schemas.microsoft.com/office/drawing/2014/main" id="{0AE66270-8066-46EA-BB67-FD911F284AA9}"/>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19" name="Rectangle 7">
              <a:extLst>
                <a:ext uri="{FF2B5EF4-FFF2-40B4-BE49-F238E27FC236}">
                  <a16:creationId xmlns:a16="http://schemas.microsoft.com/office/drawing/2014/main" id="{863FE964-DEE5-4A91-9BDC-3D851F67D77C}"/>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1" name="Freeform 8">
              <a:extLst>
                <a:ext uri="{FF2B5EF4-FFF2-40B4-BE49-F238E27FC236}">
                  <a16:creationId xmlns:a16="http://schemas.microsoft.com/office/drawing/2014/main" id="{D379331D-0D61-47A2-B269-FBB652C6A0B3}"/>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2" name="Rectangle 9">
              <a:extLst>
                <a:ext uri="{FF2B5EF4-FFF2-40B4-BE49-F238E27FC236}">
                  <a16:creationId xmlns:a16="http://schemas.microsoft.com/office/drawing/2014/main" id="{78E62A42-9DAE-4274-B918-3B076B708BFC}"/>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3" name="Rectangle 10">
              <a:extLst>
                <a:ext uri="{FF2B5EF4-FFF2-40B4-BE49-F238E27FC236}">
                  <a16:creationId xmlns:a16="http://schemas.microsoft.com/office/drawing/2014/main" id="{B404A3E9-9E29-4ABC-AA21-378637C653C3}"/>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4" name="Freeform 11">
              <a:extLst>
                <a:ext uri="{FF2B5EF4-FFF2-40B4-BE49-F238E27FC236}">
                  <a16:creationId xmlns:a16="http://schemas.microsoft.com/office/drawing/2014/main" id="{3711DE3C-E7AE-4B9E-8F76-549C58F552B1}"/>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5" name="Freeform 12">
              <a:extLst>
                <a:ext uri="{FF2B5EF4-FFF2-40B4-BE49-F238E27FC236}">
                  <a16:creationId xmlns:a16="http://schemas.microsoft.com/office/drawing/2014/main" id="{8E205525-08D8-4A2D-AA9A-731AAA948A4A}"/>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6" name="Freeform 13">
              <a:extLst>
                <a:ext uri="{FF2B5EF4-FFF2-40B4-BE49-F238E27FC236}">
                  <a16:creationId xmlns:a16="http://schemas.microsoft.com/office/drawing/2014/main" id="{DD47C0C3-2523-4927-9D2D-1561AB52A1A8}"/>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37" name="Freeform 14">
              <a:extLst>
                <a:ext uri="{FF2B5EF4-FFF2-40B4-BE49-F238E27FC236}">
                  <a16:creationId xmlns:a16="http://schemas.microsoft.com/office/drawing/2014/main" id="{F5F5D726-C114-4AC4-B1B2-08ED48139B07}"/>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23" name="Date Placeholder 7">
            <a:extLst>
              <a:ext uri="{FF2B5EF4-FFF2-40B4-BE49-F238E27FC236}">
                <a16:creationId xmlns:a16="http://schemas.microsoft.com/office/drawing/2014/main" id="{F31A6CCF-CE6B-4550-87D8-8CFD9B062DEB}"/>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4" name="Footer Placeholder 8">
            <a:extLst>
              <a:ext uri="{FF2B5EF4-FFF2-40B4-BE49-F238E27FC236}">
                <a16:creationId xmlns:a16="http://schemas.microsoft.com/office/drawing/2014/main" id="{5396BDF3-15E8-4984-B49C-BE940EADFAA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5" name="Slide Number Placeholder 9">
            <a:extLst>
              <a:ext uri="{FF2B5EF4-FFF2-40B4-BE49-F238E27FC236}">
                <a16:creationId xmlns:a16="http://schemas.microsoft.com/office/drawing/2014/main" id="{0F0BCC92-97A7-4D6D-BA76-AD6CA47D0E6A}"/>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841408202"/>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s">
    <p:spTree>
      <p:nvGrpSpPr>
        <p:cNvPr id="1" name=""/>
        <p:cNvGrpSpPr/>
        <p:nvPr/>
      </p:nvGrpSpPr>
      <p:grpSpPr>
        <a:xfrm>
          <a:off x="0" y="0"/>
          <a:ext cx="0" cy="0"/>
          <a:chOff x="0" y="0"/>
          <a:chExt cx="0" cy="0"/>
        </a:xfrm>
      </p:grpSpPr>
      <p:sp>
        <p:nvSpPr>
          <p:cNvPr id="4" name="Content Placeholder 3"/>
          <p:cNvSpPr>
            <a:spLocks noGrp="1"/>
          </p:cNvSpPr>
          <p:nvPr>
            <p:ph sz="quarter" idx="10"/>
          </p:nvPr>
        </p:nvSpPr>
        <p:spPr>
          <a:xfrm>
            <a:off x="439923" y="1835673"/>
            <a:ext cx="8135801" cy="5199027"/>
          </a:xfrm>
          <a:prstGeom prst="rect">
            <a:avLst/>
          </a:prstGeom>
        </p:spPr>
        <p:txBody>
          <a:bodyPr/>
          <a:lstStyle>
            <a:lvl1pPr>
              <a:tabLst>
                <a:tab pos="8673671" algn="r"/>
              </a:tabLst>
              <a:defRPr>
                <a:latin typeface="+mn-lt"/>
              </a:defRPr>
            </a:lvl1pPr>
            <a:lvl2pPr>
              <a:tabLst>
                <a:tab pos="8673671" algn="r"/>
              </a:tabLst>
              <a:defRPr>
                <a:latin typeface="+mj-lt"/>
              </a:defRPr>
            </a:lvl2pPr>
            <a:lvl3pPr>
              <a:tabLst>
                <a:tab pos="8673671" algn="r"/>
              </a:tabLst>
              <a:defRPr>
                <a:latin typeface="+mn-lt"/>
              </a:defRPr>
            </a:lvl3pPr>
            <a:lvl4pPr>
              <a:tabLst>
                <a:tab pos="8673671" algn="r"/>
              </a:tabLst>
              <a:defRPr>
                <a:latin typeface="+mn-lt"/>
              </a:defRPr>
            </a:lvl4pPr>
            <a:lvl5pPr>
              <a:tabLst>
                <a:tab pos="6482234" algn="r"/>
              </a:tabLst>
              <a:defRPr baseline="0">
                <a:latin typeface="+mn-lt"/>
              </a:defRPr>
            </a:lvl5pPr>
            <a:lvl6pPr>
              <a:tabLst>
                <a:tab pos="8673671" algn="r"/>
              </a:tabLst>
              <a:defRPr/>
            </a:lvl6pPr>
            <a:lvl7pPr>
              <a:tabLst>
                <a:tab pos="8673671" algn="r"/>
              </a:tabLst>
              <a:defRPr/>
            </a:lvl7pPr>
            <a:lvl8pPr>
              <a:tabLst>
                <a:tab pos="8673671" algn="r"/>
              </a:tabLst>
              <a:defRPr/>
            </a:lvl8pPr>
            <a:lvl9pPr>
              <a:tabLst>
                <a:tab pos="8673671" algn="r"/>
              </a:tabLs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Title Placeholder 1"/>
          <p:cNvSpPr>
            <a:spLocks noGrp="1"/>
          </p:cNvSpPr>
          <p:nvPr>
            <p:ph type="title" hasCustomPrompt="1"/>
          </p:nvPr>
        </p:nvSpPr>
        <p:spPr>
          <a:xfrm>
            <a:off x="439923" y="320040"/>
            <a:ext cx="9804540"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9" name="Date Placeholder 7">
            <a:extLst>
              <a:ext uri="{FF2B5EF4-FFF2-40B4-BE49-F238E27FC236}">
                <a16:creationId xmlns:a16="http://schemas.microsoft.com/office/drawing/2014/main" id="{0F9BE5D8-B03E-49A0-9138-7092C9D20BEB}"/>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0" name="Footer Placeholder 8">
            <a:extLst>
              <a:ext uri="{FF2B5EF4-FFF2-40B4-BE49-F238E27FC236}">
                <a16:creationId xmlns:a16="http://schemas.microsoft.com/office/drawing/2014/main" id="{D650288F-6B2A-4410-B558-D205D601A0B7}"/>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1" name="Slide Number Placeholder 9">
            <a:extLst>
              <a:ext uri="{FF2B5EF4-FFF2-40B4-BE49-F238E27FC236}">
                <a16:creationId xmlns:a16="http://schemas.microsoft.com/office/drawing/2014/main" id="{F9465B3A-0C43-4654-AC18-4CD14754866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08768912"/>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s with image">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noProof="0" dirty="0"/>
              <a:t>Click to add title</a:t>
            </a:r>
          </a:p>
        </p:txBody>
      </p:sp>
      <p:sp>
        <p:nvSpPr>
          <p:cNvPr id="5" name="Picture Placeholder 9"/>
          <p:cNvSpPr>
            <a:spLocks noGrp="1"/>
          </p:cNvSpPr>
          <p:nvPr>
            <p:ph type="pic" sz="quarter" idx="15"/>
          </p:nvPr>
        </p:nvSpPr>
        <p:spPr>
          <a:xfrm>
            <a:off x="4779702" y="1875921"/>
            <a:ext cx="5472188" cy="5158778"/>
          </a:xfrm>
        </p:spPr>
        <p:txBody>
          <a:bodyPr/>
          <a:lstStyle/>
          <a:p>
            <a:r>
              <a:rPr lang="fr-FR" noProof="0"/>
              <a:t>Cliquez sur l'icône pour ajouter une image</a:t>
            </a:r>
            <a:endParaRPr lang="en-US" noProof="0" dirty="0"/>
          </a:p>
        </p:txBody>
      </p:sp>
      <p:sp>
        <p:nvSpPr>
          <p:cNvPr id="6" name="Content Placeholder 3"/>
          <p:cNvSpPr>
            <a:spLocks noGrp="1"/>
          </p:cNvSpPr>
          <p:nvPr>
            <p:ph sz="quarter" idx="10"/>
          </p:nvPr>
        </p:nvSpPr>
        <p:spPr>
          <a:xfrm>
            <a:off x="439923" y="1835673"/>
            <a:ext cx="3908080" cy="5199027"/>
          </a:xfrm>
          <a:prstGeom prst="rect">
            <a:avLst/>
          </a:prstGeom>
        </p:spPr>
        <p:txBody>
          <a:bodyPr/>
          <a:lstStyle>
            <a:lvl1pPr>
              <a:tabLst>
                <a:tab pos="6482234" algn="r"/>
              </a:tabLst>
              <a:defRPr>
                <a:latin typeface="+mn-lt"/>
              </a:defRPr>
            </a:lvl1pPr>
            <a:lvl2pPr>
              <a:tabLst>
                <a:tab pos="6482234" algn="r"/>
              </a:tabLst>
              <a:defRPr>
                <a:latin typeface="+mj-lt"/>
              </a:defRPr>
            </a:lvl2pPr>
            <a:lvl3pPr>
              <a:tabLst>
                <a:tab pos="6482234" algn="r"/>
              </a:tabLst>
              <a:defRPr>
                <a:latin typeface="+mn-lt"/>
              </a:defRPr>
            </a:lvl3pPr>
            <a:lvl4pPr>
              <a:tabLst>
                <a:tab pos="6482234" algn="r"/>
              </a:tabLst>
              <a:defRPr>
                <a:latin typeface="+mn-lt"/>
              </a:defRPr>
            </a:lvl4pPr>
            <a:lvl5pPr>
              <a:tabLst>
                <a:tab pos="6482234" algn="r"/>
              </a:tabLst>
              <a:defRPr baseline="0">
                <a:latin typeface="+mn-lt"/>
              </a:defRPr>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1" name="Date Placeholder 7">
            <a:extLst>
              <a:ext uri="{FF2B5EF4-FFF2-40B4-BE49-F238E27FC236}">
                <a16:creationId xmlns:a16="http://schemas.microsoft.com/office/drawing/2014/main" id="{4CB9361A-00E4-41C6-AC03-EC1904D56219}"/>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2" name="Footer Placeholder 8">
            <a:extLst>
              <a:ext uri="{FF2B5EF4-FFF2-40B4-BE49-F238E27FC236}">
                <a16:creationId xmlns:a16="http://schemas.microsoft.com/office/drawing/2014/main" id="{F82CA36D-F772-4443-B7DC-D12351666980}"/>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3" name="Slide Number Placeholder 9">
            <a:extLst>
              <a:ext uri="{FF2B5EF4-FFF2-40B4-BE49-F238E27FC236}">
                <a16:creationId xmlns:a16="http://schemas.microsoft.com/office/drawing/2014/main" id="{EDFB9643-54B4-4F88-BDC5-F33675EEF78D}"/>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657167083"/>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mp; 1 column text">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a:t>Modifiez le style du titre</a:t>
            </a:r>
            <a:endParaRPr lang="en-US" dirty="0"/>
          </a:p>
        </p:txBody>
      </p:sp>
      <p:sp>
        <p:nvSpPr>
          <p:cNvPr id="14" name="Text Placeholder 18"/>
          <p:cNvSpPr>
            <a:spLocks noGrp="1"/>
          </p:cNvSpPr>
          <p:nvPr>
            <p:ph idx="1"/>
          </p:nvPr>
        </p:nvSpPr>
        <p:spPr>
          <a:xfrm>
            <a:off x="439923" y="1835673"/>
            <a:ext cx="9791547" cy="5199027"/>
          </a:xfrm>
          <a:prstGeom prst="rect">
            <a:avLst/>
          </a:prstGeom>
        </p:spPr>
        <p:txBody>
          <a:bodyPr vert="horz" lIns="0" tIns="0" rIns="0" bIns="0" rtlCol="0">
            <a:normAutofit/>
          </a:bodyPr>
          <a:lstStyle>
            <a:lvl1pPr>
              <a:defRPr>
                <a:latin typeface="+mn-lt"/>
              </a:defRPr>
            </a:lvl1pPr>
            <a:lvl2pPr>
              <a:defRPr>
                <a:latin typeface="+mj-lt"/>
              </a:defRPr>
            </a:lvl2pPr>
            <a:lvl3pPr>
              <a:defRPr>
                <a:latin typeface="+mn-lt"/>
              </a:defRPr>
            </a:lvl3pPr>
            <a:lvl4pPr>
              <a:defRPr>
                <a:latin typeface="+mn-lt"/>
              </a:defRPr>
            </a:lvl4pPr>
            <a:lvl5pPr>
              <a:defRPr>
                <a:latin typeface="+mn-lt"/>
              </a:defRPr>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dirty="0"/>
          </a:p>
        </p:txBody>
      </p:sp>
      <p:sp>
        <p:nvSpPr>
          <p:cNvPr id="7" name="Date Placeholder 7">
            <a:extLst>
              <a:ext uri="{FF2B5EF4-FFF2-40B4-BE49-F238E27FC236}">
                <a16:creationId xmlns:a16="http://schemas.microsoft.com/office/drawing/2014/main" id="{954A5705-7C03-4097-8784-E61EAC69791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CC7F319D-F0C3-46E0-B165-4015EA3A177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65C72B26-E5A7-4CB8-A69C-EC46052018A5}"/>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312425297"/>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ubtitle &amp; 1 column text">
    <p:spTree>
      <p:nvGrpSpPr>
        <p:cNvPr id="1" name=""/>
        <p:cNvGrpSpPr/>
        <p:nvPr/>
      </p:nvGrpSpPr>
      <p:grpSpPr>
        <a:xfrm>
          <a:off x="0" y="0"/>
          <a:ext cx="0" cy="0"/>
          <a:chOff x="0" y="0"/>
          <a:chExt cx="0" cy="0"/>
        </a:xfrm>
      </p:grpSpPr>
      <p:sp>
        <p:nvSpPr>
          <p:cNvPr id="9"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4" name="Title Placeholder 1"/>
          <p:cNvSpPr>
            <a:spLocks noGrp="1"/>
          </p:cNvSpPr>
          <p:nvPr>
            <p:ph type="title"/>
          </p:nvPr>
        </p:nvSpPr>
        <p:spPr>
          <a:xfrm>
            <a:off x="439923" y="320040"/>
            <a:ext cx="9788858" cy="338554"/>
          </a:xfrm>
          <a:prstGeom prst="rect">
            <a:avLst/>
          </a:prstGeom>
        </p:spPr>
        <p:txBody>
          <a:bodyPr vert="horz" lIns="0" tIns="0" rIns="0" bIns="0" rtlCol="0" anchor="t" anchorCtr="0">
            <a:spAutoFit/>
          </a:bodyPr>
          <a:lstStyle>
            <a:lvl1pPr>
              <a:defRPr/>
            </a:lvl1pPr>
          </a:lstStyle>
          <a:p>
            <a:r>
              <a:rPr lang="fr-FR" noProof="0"/>
              <a:t>Modifiez le style du titre</a:t>
            </a:r>
            <a:endParaRPr lang="en-US" noProof="0" dirty="0"/>
          </a:p>
        </p:txBody>
      </p:sp>
      <p:sp>
        <p:nvSpPr>
          <p:cNvPr id="8" name="Text Placeholder 18"/>
          <p:cNvSpPr>
            <a:spLocks noGrp="1"/>
          </p:cNvSpPr>
          <p:nvPr>
            <p:ph idx="1"/>
          </p:nvPr>
        </p:nvSpPr>
        <p:spPr>
          <a:xfrm>
            <a:off x="439923" y="1874170"/>
            <a:ext cx="9791547" cy="5157716"/>
          </a:xfrm>
          <a:prstGeom prst="rect">
            <a:avLst/>
          </a:prstGeom>
        </p:spPr>
        <p:txBody>
          <a:bodyPr vert="horz" lIns="0" tIns="0" rIns="0" bIns="0" rtlCol="0">
            <a:normAutofit/>
          </a:bodyPr>
          <a:lstStyle>
            <a:lvl1pPr>
              <a:defRPr sz="1400"/>
            </a:lvl1pPr>
            <a:lvl2pPr>
              <a:defRPr sz="1400"/>
            </a:lvl2pPr>
            <a:lvl3pPr>
              <a:defRPr sz="1400"/>
            </a:lvl3pPr>
            <a:lvl4pPr>
              <a:defRPr sz="1400"/>
            </a:lvl4pPr>
            <a:lvl5pPr>
              <a:defRPr sz="14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dirty="0"/>
          </a:p>
        </p:txBody>
      </p:sp>
      <p:sp>
        <p:nvSpPr>
          <p:cNvPr id="10" name="Date Placeholder 7">
            <a:extLst>
              <a:ext uri="{FF2B5EF4-FFF2-40B4-BE49-F238E27FC236}">
                <a16:creationId xmlns:a16="http://schemas.microsoft.com/office/drawing/2014/main" id="{472C0370-6559-492D-84D1-56D82FAE371C}"/>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2DCF9C5B-A919-40F2-B822-537C1D83E985}"/>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F74D121A-9310-4C8E-81EE-EF8FC74822E8}"/>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192787391"/>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ubtitle &amp; 1 column - large">
    <p:spTree>
      <p:nvGrpSpPr>
        <p:cNvPr id="1" name=""/>
        <p:cNvGrpSpPr/>
        <p:nvPr/>
      </p:nvGrpSpPr>
      <p:grpSpPr>
        <a:xfrm>
          <a:off x="0" y="0"/>
          <a:ext cx="0" cy="0"/>
          <a:chOff x="0" y="0"/>
          <a:chExt cx="0" cy="0"/>
        </a:xfrm>
      </p:grpSpPr>
      <p:sp>
        <p:nvSpPr>
          <p:cNvPr id="9"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4" name="Title Placeholder 1"/>
          <p:cNvSpPr>
            <a:spLocks noGrp="1"/>
          </p:cNvSpPr>
          <p:nvPr>
            <p:ph type="title"/>
          </p:nvPr>
        </p:nvSpPr>
        <p:spPr>
          <a:xfrm>
            <a:off x="439923" y="320040"/>
            <a:ext cx="9788858" cy="338554"/>
          </a:xfrm>
          <a:prstGeom prst="rect">
            <a:avLst/>
          </a:prstGeom>
        </p:spPr>
        <p:txBody>
          <a:bodyPr vert="horz" lIns="0" tIns="0" rIns="0" bIns="0" rtlCol="0" anchor="t" anchorCtr="0">
            <a:spAutoFit/>
          </a:bodyPr>
          <a:lstStyle>
            <a:lvl1pPr>
              <a:defRPr/>
            </a:lvl1pPr>
          </a:lstStyle>
          <a:p>
            <a:r>
              <a:rPr lang="fr-FR" noProof="0"/>
              <a:t>Modifiez le style du titre</a:t>
            </a:r>
            <a:endParaRPr lang="en-US" noProof="0" dirty="0"/>
          </a:p>
        </p:txBody>
      </p:sp>
      <p:sp>
        <p:nvSpPr>
          <p:cNvPr id="8" name="Text Placeholder 18"/>
          <p:cNvSpPr>
            <a:spLocks noGrp="1"/>
          </p:cNvSpPr>
          <p:nvPr>
            <p:ph idx="1"/>
          </p:nvPr>
        </p:nvSpPr>
        <p:spPr>
          <a:xfrm>
            <a:off x="439923" y="1874170"/>
            <a:ext cx="9791547" cy="5157716"/>
          </a:xfrm>
          <a:prstGeom prst="rect">
            <a:avLst/>
          </a:prstGeom>
        </p:spPr>
        <p:txBody>
          <a:bodyPr vert="horz" lIns="0" tIns="0" rIns="0" bIns="0" rtlCol="0">
            <a:normAutofit/>
          </a:bodyPr>
          <a:lstStyle>
            <a:lvl1pPr>
              <a:defRPr sz="1600"/>
            </a:lvl1pPr>
            <a:lvl2pPr>
              <a:defRPr sz="1600"/>
            </a:lvl2pPr>
            <a:lvl3pPr>
              <a:defRPr sz="1600"/>
            </a:lvl3pPr>
            <a:lvl4pPr>
              <a:defRPr sz="1600"/>
            </a:lvl4pPr>
            <a:lvl5pPr>
              <a:defRPr sz="1600"/>
            </a:lvl5pPr>
            <a:lvl6pPr>
              <a:defRPr sz="2062"/>
            </a:lvl6pPr>
            <a:lvl7pPr>
              <a:defRPr sz="2062"/>
            </a:lvl7pPr>
            <a:lvl8pPr>
              <a:defRPr sz="2062"/>
            </a:lvl8pPr>
            <a:lvl9pPr>
              <a:defRPr sz="2062"/>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Date Placeholder 7">
            <a:extLst>
              <a:ext uri="{FF2B5EF4-FFF2-40B4-BE49-F238E27FC236}">
                <a16:creationId xmlns:a16="http://schemas.microsoft.com/office/drawing/2014/main" id="{37C34959-DC6D-4FDE-BCFB-481E1970426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2D56BAA8-A077-444B-BBF3-4F9DE05561B1}"/>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EBAB6C61-715B-4D63-8E28-C90BC7FB862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609724987"/>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ubtitle &amp; chart">
    <p:spTree>
      <p:nvGrpSpPr>
        <p:cNvPr id="1" name=""/>
        <p:cNvGrpSpPr/>
        <p:nvPr/>
      </p:nvGrpSpPr>
      <p:grpSpPr>
        <a:xfrm>
          <a:off x="0" y="0"/>
          <a:ext cx="0" cy="0"/>
          <a:chOff x="0" y="0"/>
          <a:chExt cx="0" cy="0"/>
        </a:xfrm>
      </p:grpSpPr>
      <p:sp>
        <p:nvSpPr>
          <p:cNvPr id="15"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6"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7" name="Chart Placeholder 3"/>
          <p:cNvSpPr>
            <a:spLocks noGrp="1"/>
          </p:cNvSpPr>
          <p:nvPr>
            <p:ph type="chart" sz="quarter" idx="15"/>
          </p:nvPr>
        </p:nvSpPr>
        <p:spPr>
          <a:xfrm>
            <a:off x="439923" y="2261951"/>
            <a:ext cx="9811965" cy="4485333"/>
          </a:xfrm>
          <a:prstGeom prst="rect">
            <a:avLst/>
          </a:prstGeom>
        </p:spPr>
        <p:txBody>
          <a:bodyPr/>
          <a:lstStyle/>
          <a:p>
            <a:r>
              <a:rPr lang="fr-FR"/>
              <a:t>Cliquez sur l'icône pour ajouter un graphique</a:t>
            </a:r>
            <a:endParaRPr lang="en-GB" dirty="0"/>
          </a:p>
        </p:txBody>
      </p:sp>
      <p:sp>
        <p:nvSpPr>
          <p:cNvPr id="18" name="Text Placeholder 8"/>
          <p:cNvSpPr>
            <a:spLocks noGrp="1"/>
          </p:cNvSpPr>
          <p:nvPr>
            <p:ph type="body" sz="quarter" idx="18"/>
          </p:nvPr>
        </p:nvSpPr>
        <p:spPr>
          <a:xfrm>
            <a:off x="439923" y="1874171"/>
            <a:ext cx="9811965" cy="393733"/>
          </a:xfrm>
        </p:spPr>
        <p:txBody>
          <a:bodyPr/>
          <a:lstStyle/>
          <a:p>
            <a:pPr lvl="0"/>
            <a:r>
              <a:rPr lang="fr-FR" noProof="0"/>
              <a:t>Cliquez pour modifier les styles du texte du masque</a:t>
            </a:r>
          </a:p>
        </p:txBody>
      </p:sp>
      <p:sp>
        <p:nvSpPr>
          <p:cNvPr id="19" name="Text Placeholder 7"/>
          <p:cNvSpPr>
            <a:spLocks noGrp="1"/>
          </p:cNvSpPr>
          <p:nvPr>
            <p:ph type="body" sz="quarter" idx="23"/>
          </p:nvPr>
        </p:nvSpPr>
        <p:spPr>
          <a:xfrm>
            <a:off x="439923" y="6747285"/>
            <a:ext cx="9811966" cy="287414"/>
          </a:xfrm>
        </p:spPr>
        <p:txBody>
          <a:bodyPr>
            <a:normAutofit/>
          </a:bodyPr>
          <a:lstStyle>
            <a:lvl1pPr>
              <a:spcAft>
                <a:spcPts val="0"/>
              </a:spcAft>
              <a:defRPr sz="1160"/>
            </a:lvl1pPr>
          </a:lstStyle>
          <a:p>
            <a:pPr lvl="0"/>
            <a:r>
              <a:rPr lang="fr-FR"/>
              <a:t>Cliquez pour modifier les styles du texte du masque</a:t>
            </a:r>
          </a:p>
        </p:txBody>
      </p:sp>
      <p:sp>
        <p:nvSpPr>
          <p:cNvPr id="10" name="Date Placeholder 7">
            <a:extLst>
              <a:ext uri="{FF2B5EF4-FFF2-40B4-BE49-F238E27FC236}">
                <a16:creationId xmlns:a16="http://schemas.microsoft.com/office/drawing/2014/main" id="{2D380E8B-906B-4F04-BDAC-2BE1B2AA9DE6}"/>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77DBFAD8-437C-4021-A8B8-0A9881B2124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4826019E-0AA6-4F8B-9D83-F94D4E09BC62}"/>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196020626"/>
      </p:ext>
    </p:extLst>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3 chart">
    <p:spTree>
      <p:nvGrpSpPr>
        <p:cNvPr id="1" name=""/>
        <p:cNvGrpSpPr/>
        <p:nvPr/>
      </p:nvGrpSpPr>
      <p:grpSpPr>
        <a:xfrm>
          <a:off x="0" y="0"/>
          <a:ext cx="0" cy="0"/>
          <a:chOff x="0" y="0"/>
          <a:chExt cx="0" cy="0"/>
        </a:xfrm>
      </p:grpSpPr>
      <p:sp>
        <p:nvSpPr>
          <p:cNvPr id="15"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6"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7" name="Chart Placeholder 3"/>
          <p:cNvSpPr>
            <a:spLocks noGrp="1"/>
          </p:cNvSpPr>
          <p:nvPr>
            <p:ph type="chart" sz="quarter" idx="15"/>
          </p:nvPr>
        </p:nvSpPr>
        <p:spPr>
          <a:xfrm>
            <a:off x="439923" y="2261949"/>
            <a:ext cx="3112789" cy="4485334"/>
          </a:xfrm>
          <a:prstGeom prst="rect">
            <a:avLst/>
          </a:prstGeom>
        </p:spPr>
        <p:txBody>
          <a:bodyPr/>
          <a:lstStyle/>
          <a:p>
            <a:r>
              <a:rPr lang="fr-FR" noProof="0"/>
              <a:t>Cliquez sur l'icône pour ajouter un graphique</a:t>
            </a:r>
            <a:endParaRPr lang="en-US" noProof="0" dirty="0"/>
          </a:p>
        </p:txBody>
      </p:sp>
      <p:sp>
        <p:nvSpPr>
          <p:cNvPr id="18" name="Text Placeholder 8"/>
          <p:cNvSpPr>
            <a:spLocks noGrp="1"/>
          </p:cNvSpPr>
          <p:nvPr>
            <p:ph type="body" sz="quarter" idx="18"/>
          </p:nvPr>
        </p:nvSpPr>
        <p:spPr>
          <a:xfrm>
            <a:off x="439923" y="1835673"/>
            <a:ext cx="3124015" cy="432231"/>
          </a:xfrm>
        </p:spPr>
        <p:txBody>
          <a:bodyPr/>
          <a:lstStyle/>
          <a:p>
            <a:pPr lvl="0"/>
            <a:r>
              <a:rPr lang="fr-FR" noProof="0"/>
              <a:t>Cliquez pour modifier les styles du texte du masque</a:t>
            </a:r>
          </a:p>
        </p:txBody>
      </p:sp>
      <p:sp>
        <p:nvSpPr>
          <p:cNvPr id="7" name="Chart Placeholder 3"/>
          <p:cNvSpPr>
            <a:spLocks noGrp="1"/>
          </p:cNvSpPr>
          <p:nvPr>
            <p:ph type="chart" sz="quarter" idx="19"/>
          </p:nvPr>
        </p:nvSpPr>
        <p:spPr>
          <a:xfrm>
            <a:off x="3783519" y="2261949"/>
            <a:ext cx="3123370" cy="4485334"/>
          </a:xfrm>
          <a:prstGeom prst="rect">
            <a:avLst/>
          </a:prstGeom>
        </p:spPr>
        <p:txBody>
          <a:bodyPr/>
          <a:lstStyle/>
          <a:p>
            <a:r>
              <a:rPr lang="fr-FR" noProof="0"/>
              <a:t>Cliquez sur l'icône pour ajouter un graphique</a:t>
            </a:r>
            <a:endParaRPr lang="en-US" noProof="0" dirty="0"/>
          </a:p>
        </p:txBody>
      </p:sp>
      <p:sp>
        <p:nvSpPr>
          <p:cNvPr id="8" name="Text Placeholder 8"/>
          <p:cNvSpPr>
            <a:spLocks noGrp="1"/>
          </p:cNvSpPr>
          <p:nvPr>
            <p:ph type="body" sz="quarter" idx="20"/>
          </p:nvPr>
        </p:nvSpPr>
        <p:spPr>
          <a:xfrm>
            <a:off x="3783519" y="1835673"/>
            <a:ext cx="3123369" cy="432231"/>
          </a:xfrm>
        </p:spPr>
        <p:txBody>
          <a:bodyPr/>
          <a:lstStyle/>
          <a:p>
            <a:pPr lvl="0"/>
            <a:r>
              <a:rPr lang="fr-FR" noProof="0"/>
              <a:t>Cliquez pour modifier les styles du texte du masque</a:t>
            </a:r>
          </a:p>
        </p:txBody>
      </p:sp>
      <p:sp>
        <p:nvSpPr>
          <p:cNvPr id="9" name="Chart Placeholder 3"/>
          <p:cNvSpPr>
            <a:spLocks noGrp="1"/>
          </p:cNvSpPr>
          <p:nvPr>
            <p:ph type="chart" sz="quarter" idx="21"/>
          </p:nvPr>
        </p:nvSpPr>
        <p:spPr>
          <a:xfrm>
            <a:off x="7126469" y="2261949"/>
            <a:ext cx="3125420" cy="4485334"/>
          </a:xfrm>
          <a:prstGeom prst="rect">
            <a:avLst/>
          </a:prstGeom>
        </p:spPr>
        <p:txBody>
          <a:bodyPr/>
          <a:lstStyle/>
          <a:p>
            <a:r>
              <a:rPr lang="fr-FR" noProof="0"/>
              <a:t>Cliquez sur l'icône pour ajouter un graphique</a:t>
            </a:r>
            <a:endParaRPr lang="en-US" noProof="0" dirty="0"/>
          </a:p>
        </p:txBody>
      </p:sp>
      <p:sp>
        <p:nvSpPr>
          <p:cNvPr id="10" name="Text Placeholder 8"/>
          <p:cNvSpPr>
            <a:spLocks noGrp="1"/>
          </p:cNvSpPr>
          <p:nvPr>
            <p:ph type="body" sz="quarter" idx="22"/>
          </p:nvPr>
        </p:nvSpPr>
        <p:spPr>
          <a:xfrm>
            <a:off x="7126470" y="1828900"/>
            <a:ext cx="3125421" cy="439003"/>
          </a:xfrm>
        </p:spPr>
        <p:txBody>
          <a:bodyPr/>
          <a:lstStyle/>
          <a:p>
            <a:pPr lvl="0"/>
            <a:r>
              <a:rPr lang="fr-FR" noProof="0"/>
              <a:t>Cliquez pour modifier les styles du texte du masque</a:t>
            </a:r>
          </a:p>
        </p:txBody>
      </p:sp>
      <p:sp>
        <p:nvSpPr>
          <p:cNvPr id="12" name="Text Placeholder 7"/>
          <p:cNvSpPr>
            <a:spLocks noGrp="1"/>
          </p:cNvSpPr>
          <p:nvPr>
            <p:ph type="body" sz="quarter" idx="23"/>
          </p:nvPr>
        </p:nvSpPr>
        <p:spPr>
          <a:xfrm>
            <a:off x="439923" y="6747285"/>
            <a:ext cx="9791549" cy="287414"/>
          </a:xfrm>
        </p:spPr>
        <p:txBody>
          <a:bodyPr>
            <a:normAutofit/>
          </a:bodyPr>
          <a:lstStyle>
            <a:lvl1pPr>
              <a:spcAft>
                <a:spcPts val="0"/>
              </a:spcAft>
              <a:defRPr sz="1100"/>
            </a:lvl1pPr>
          </a:lstStyle>
          <a:p>
            <a:pPr lvl="0"/>
            <a:r>
              <a:rPr lang="fr-FR" noProof="0"/>
              <a:t>Cliquez pour modifier les styles du texte du masque</a:t>
            </a:r>
          </a:p>
        </p:txBody>
      </p:sp>
      <p:sp>
        <p:nvSpPr>
          <p:cNvPr id="19" name="Date Placeholder 7">
            <a:extLst>
              <a:ext uri="{FF2B5EF4-FFF2-40B4-BE49-F238E27FC236}">
                <a16:creationId xmlns:a16="http://schemas.microsoft.com/office/drawing/2014/main" id="{ED732CA7-E83C-49FA-9693-F3019398F7B0}"/>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0" name="Footer Placeholder 8">
            <a:extLst>
              <a:ext uri="{FF2B5EF4-FFF2-40B4-BE49-F238E27FC236}">
                <a16:creationId xmlns:a16="http://schemas.microsoft.com/office/drawing/2014/main" id="{EFF4014B-6BF7-4976-9C2E-E6D6B59FA378}"/>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1" name="Slide Number Placeholder 9">
            <a:extLst>
              <a:ext uri="{FF2B5EF4-FFF2-40B4-BE49-F238E27FC236}">
                <a16:creationId xmlns:a16="http://schemas.microsoft.com/office/drawing/2014/main" id="{3A9A2DF1-449A-48B3-9291-27DC0008BCD0}"/>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375438216"/>
      </p:ext>
    </p:extLst>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2 columns of text">
    <p:spTree>
      <p:nvGrpSpPr>
        <p:cNvPr id="1" name=""/>
        <p:cNvGrpSpPr/>
        <p:nvPr/>
      </p:nvGrpSpPr>
      <p:grpSpPr>
        <a:xfrm>
          <a:off x="0" y="0"/>
          <a:ext cx="0" cy="0"/>
          <a:chOff x="0" y="0"/>
          <a:chExt cx="0" cy="0"/>
        </a:xfrm>
      </p:grpSpPr>
      <p:sp>
        <p:nvSpPr>
          <p:cNvPr id="14" name="Title Placeholder 1"/>
          <p:cNvSpPr>
            <a:spLocks noGrp="1"/>
          </p:cNvSpPr>
          <p:nvPr>
            <p:ph type="title" hasCustomPrompt="1"/>
          </p:nvPr>
        </p:nvSpPr>
        <p:spPr>
          <a:xfrm>
            <a:off x="439923" y="320040"/>
            <a:ext cx="982421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9" name="Text Placeholder 8"/>
          <p:cNvSpPr>
            <a:spLocks noGrp="1"/>
          </p:cNvSpPr>
          <p:nvPr>
            <p:ph type="body" sz="quarter" idx="13" hasCustomPrompt="1"/>
          </p:nvPr>
        </p:nvSpPr>
        <p:spPr>
          <a:xfrm>
            <a:off x="439923" y="649224"/>
            <a:ext cx="982421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Content Placeholder 3"/>
          <p:cNvSpPr>
            <a:spLocks noGrp="1"/>
          </p:cNvSpPr>
          <p:nvPr>
            <p:ph sz="quarter" idx="10"/>
          </p:nvPr>
        </p:nvSpPr>
        <p:spPr>
          <a:xfrm>
            <a:off x="439923" y="1835673"/>
            <a:ext cx="4652744" cy="5199025"/>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5" name="Content Placeholder 3"/>
          <p:cNvSpPr>
            <a:spLocks noGrp="1"/>
          </p:cNvSpPr>
          <p:nvPr>
            <p:ph sz="quarter" idx="20"/>
          </p:nvPr>
        </p:nvSpPr>
        <p:spPr>
          <a:xfrm>
            <a:off x="5596311" y="1835673"/>
            <a:ext cx="4667830" cy="5199025"/>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Date Placeholder 7">
            <a:extLst>
              <a:ext uri="{FF2B5EF4-FFF2-40B4-BE49-F238E27FC236}">
                <a16:creationId xmlns:a16="http://schemas.microsoft.com/office/drawing/2014/main" id="{97A56A03-0E75-4282-B35F-958ACA872FBE}"/>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1" name="Footer Placeholder 8">
            <a:extLst>
              <a:ext uri="{FF2B5EF4-FFF2-40B4-BE49-F238E27FC236}">
                <a16:creationId xmlns:a16="http://schemas.microsoft.com/office/drawing/2014/main" id="{94296A86-662C-4F5F-B73C-2792A815431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2" name="Slide Number Placeholder 9">
            <a:extLst>
              <a:ext uri="{FF2B5EF4-FFF2-40B4-BE49-F238E27FC236}">
                <a16:creationId xmlns:a16="http://schemas.microsoft.com/office/drawing/2014/main" id="{54A13BCF-961A-4773-B60D-77CB408DD3AE}"/>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17185352"/>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2 columns - large">
    <p:spTree>
      <p:nvGrpSpPr>
        <p:cNvPr id="1" name=""/>
        <p:cNvGrpSpPr/>
        <p:nvPr/>
      </p:nvGrpSpPr>
      <p:grpSpPr>
        <a:xfrm>
          <a:off x="0" y="0"/>
          <a:ext cx="0" cy="0"/>
          <a:chOff x="0" y="0"/>
          <a:chExt cx="0" cy="0"/>
        </a:xfrm>
      </p:grpSpPr>
      <p:sp>
        <p:nvSpPr>
          <p:cNvPr id="7"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8"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1" name="Content Placeholder 3"/>
          <p:cNvSpPr>
            <a:spLocks noGrp="1"/>
          </p:cNvSpPr>
          <p:nvPr>
            <p:ph sz="quarter" idx="10"/>
          </p:nvPr>
        </p:nvSpPr>
        <p:spPr>
          <a:xfrm>
            <a:off x="439923" y="1835673"/>
            <a:ext cx="4652745" cy="5199025"/>
          </a:xfrm>
          <a:prstGeom prst="rect">
            <a:avLst/>
          </a:prstGeom>
        </p:spPr>
        <p:txBody>
          <a:bodyPr>
            <a:normAutofit/>
          </a:bodyPr>
          <a:lstStyle>
            <a:lvl1pPr>
              <a:tabLst>
                <a:tab pos="6482234" algn="r"/>
              </a:tabLst>
              <a:defRPr sz="1600"/>
            </a:lvl1pPr>
            <a:lvl2pPr>
              <a:tabLst>
                <a:tab pos="6482234" algn="r"/>
              </a:tabLst>
              <a:defRPr sz="1600"/>
            </a:lvl2pPr>
            <a:lvl3pPr>
              <a:tabLst>
                <a:tab pos="6482234" algn="r"/>
              </a:tabLst>
              <a:defRPr sz="1600"/>
            </a:lvl3pPr>
            <a:lvl4pPr>
              <a:tabLst>
                <a:tab pos="6482234" algn="r"/>
              </a:tabLst>
              <a:defRPr sz="1600"/>
            </a:lvl4pPr>
            <a:lvl5pPr>
              <a:tabLst>
                <a:tab pos="6482234" algn="r"/>
              </a:tabLst>
              <a:defRPr sz="1600" baseline="0"/>
            </a:lvl5pPr>
            <a:lvl6pPr>
              <a:defRPr sz="2062"/>
            </a:lvl6pPr>
            <a:lvl7pPr>
              <a:defRPr sz="2062"/>
            </a:lvl7pPr>
            <a:lvl8pPr>
              <a:defRPr sz="2062"/>
            </a:lvl8pPr>
            <a:lvl9pPr>
              <a:defRPr sz="2062"/>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3" name="Content Placeholder 3"/>
          <p:cNvSpPr>
            <a:spLocks noGrp="1"/>
          </p:cNvSpPr>
          <p:nvPr>
            <p:ph sz="quarter" idx="20"/>
          </p:nvPr>
        </p:nvSpPr>
        <p:spPr>
          <a:xfrm>
            <a:off x="5598469" y="1835673"/>
            <a:ext cx="4653421" cy="5199025"/>
          </a:xfrm>
          <a:prstGeom prst="rect">
            <a:avLst/>
          </a:prstGeom>
        </p:spPr>
        <p:txBody>
          <a:bodyPr>
            <a:normAutofit/>
          </a:bodyPr>
          <a:lstStyle>
            <a:lvl1pPr>
              <a:tabLst>
                <a:tab pos="6482234" algn="r"/>
              </a:tabLst>
              <a:defRPr sz="1600"/>
            </a:lvl1pPr>
            <a:lvl2pPr>
              <a:tabLst>
                <a:tab pos="6482234" algn="r"/>
              </a:tabLst>
              <a:defRPr sz="1600"/>
            </a:lvl2pPr>
            <a:lvl3pPr>
              <a:tabLst>
                <a:tab pos="6482234" algn="r"/>
              </a:tabLst>
              <a:defRPr sz="1600"/>
            </a:lvl3pPr>
            <a:lvl4pPr>
              <a:tabLst>
                <a:tab pos="6482234" algn="r"/>
              </a:tabLst>
              <a:defRPr sz="1600"/>
            </a:lvl4pPr>
            <a:lvl5pPr>
              <a:tabLst>
                <a:tab pos="6482234" algn="r"/>
              </a:tabLst>
              <a:defRPr sz="1600" baseline="0"/>
            </a:lvl5pPr>
            <a:lvl6pPr>
              <a:defRPr sz="2062"/>
            </a:lvl6pPr>
            <a:lvl7pPr>
              <a:defRPr sz="2062"/>
            </a:lvl7pPr>
            <a:lvl8pPr>
              <a:defRPr sz="2062"/>
            </a:lvl8pPr>
            <a:lvl9pPr>
              <a:defRPr sz="2062"/>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2" name="Date Placeholder 7">
            <a:extLst>
              <a:ext uri="{FF2B5EF4-FFF2-40B4-BE49-F238E27FC236}">
                <a16:creationId xmlns:a16="http://schemas.microsoft.com/office/drawing/2014/main" id="{55684825-8195-4496-9A16-446AFCBD2E4A}"/>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4" name="Footer Placeholder 8">
            <a:extLst>
              <a:ext uri="{FF2B5EF4-FFF2-40B4-BE49-F238E27FC236}">
                <a16:creationId xmlns:a16="http://schemas.microsoft.com/office/drawing/2014/main" id="{1EF54C9F-9501-41BF-94B0-B2CA0260F274}"/>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5" name="Slide Number Placeholder 9">
            <a:extLst>
              <a:ext uri="{FF2B5EF4-FFF2-40B4-BE49-F238E27FC236}">
                <a16:creationId xmlns:a16="http://schemas.microsoft.com/office/drawing/2014/main" id="{BBC657A0-88BB-485F-9FB8-367FB5122B29}"/>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92660900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ext and chart">
    <p:spTree>
      <p:nvGrpSpPr>
        <p:cNvPr id="1" name=""/>
        <p:cNvGrpSpPr/>
        <p:nvPr/>
      </p:nvGrpSpPr>
      <p:grpSpPr>
        <a:xfrm>
          <a:off x="0" y="0"/>
          <a:ext cx="0" cy="0"/>
          <a:chOff x="0" y="0"/>
          <a:chExt cx="0" cy="0"/>
        </a:xfrm>
      </p:grpSpPr>
      <p:sp>
        <p:nvSpPr>
          <p:cNvPr id="10" name="Content Placeholder 3"/>
          <p:cNvSpPr>
            <a:spLocks noGrp="1"/>
          </p:cNvSpPr>
          <p:nvPr>
            <p:ph sz="quarter" idx="10"/>
          </p:nvPr>
        </p:nvSpPr>
        <p:spPr>
          <a:xfrm>
            <a:off x="439923" y="1835673"/>
            <a:ext cx="4696229" cy="4911612"/>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3" name="Chart Placeholder 2"/>
          <p:cNvSpPr>
            <a:spLocks noGrp="1"/>
          </p:cNvSpPr>
          <p:nvPr>
            <p:ph type="chart" sz="quarter" idx="21"/>
          </p:nvPr>
        </p:nvSpPr>
        <p:spPr>
          <a:xfrm>
            <a:off x="5560956" y="2342433"/>
            <a:ext cx="4690935" cy="4404850"/>
          </a:xfrm>
        </p:spPr>
        <p:txBody>
          <a:bodyPr/>
          <a:lstStyle/>
          <a:p>
            <a:r>
              <a:rPr lang="fr-FR" noProof="0"/>
              <a:t>Cliquez sur l'icône pour ajouter un graphique</a:t>
            </a:r>
            <a:endParaRPr lang="en-US" noProof="0" dirty="0"/>
          </a:p>
        </p:txBody>
      </p:sp>
      <p:sp>
        <p:nvSpPr>
          <p:cNvPr id="6" name="Text Placeholder 5"/>
          <p:cNvSpPr>
            <a:spLocks noGrp="1"/>
          </p:cNvSpPr>
          <p:nvPr>
            <p:ph type="body" sz="quarter" idx="22"/>
          </p:nvPr>
        </p:nvSpPr>
        <p:spPr>
          <a:xfrm>
            <a:off x="5560956" y="1835672"/>
            <a:ext cx="4690935" cy="463730"/>
          </a:xfrm>
        </p:spPr>
        <p:txBody>
          <a:bodyPr/>
          <a:lstStyle/>
          <a:p>
            <a:pPr lvl="0"/>
            <a:r>
              <a:rPr lang="fr-FR" noProof="0"/>
              <a:t>Cliquez pour modifier les styles du texte du masque</a:t>
            </a:r>
          </a:p>
        </p:txBody>
      </p:sp>
      <p:sp>
        <p:nvSpPr>
          <p:cNvPr id="11"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5" name="Text Placeholder 7"/>
          <p:cNvSpPr>
            <a:spLocks noGrp="1"/>
          </p:cNvSpPr>
          <p:nvPr>
            <p:ph type="body" sz="quarter" idx="23"/>
          </p:nvPr>
        </p:nvSpPr>
        <p:spPr>
          <a:xfrm>
            <a:off x="439923" y="6747285"/>
            <a:ext cx="9811966" cy="287414"/>
          </a:xfrm>
        </p:spPr>
        <p:txBody>
          <a:bodyPr>
            <a:normAutofit/>
          </a:bodyPr>
          <a:lstStyle>
            <a:lvl1pPr>
              <a:spcAft>
                <a:spcPts val="0"/>
              </a:spcAft>
              <a:defRPr sz="1100"/>
            </a:lvl1pPr>
          </a:lstStyle>
          <a:p>
            <a:pPr lvl="0"/>
            <a:r>
              <a:rPr lang="fr-FR"/>
              <a:t>Cliquez pour modifier les styles du texte du masque</a:t>
            </a:r>
          </a:p>
        </p:txBody>
      </p:sp>
      <p:sp>
        <p:nvSpPr>
          <p:cNvPr id="14" name="Date Placeholder 7">
            <a:extLst>
              <a:ext uri="{FF2B5EF4-FFF2-40B4-BE49-F238E27FC236}">
                <a16:creationId xmlns:a16="http://schemas.microsoft.com/office/drawing/2014/main" id="{0B054244-B15E-4D52-894F-DF588179C643}"/>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6" name="Footer Placeholder 8">
            <a:extLst>
              <a:ext uri="{FF2B5EF4-FFF2-40B4-BE49-F238E27FC236}">
                <a16:creationId xmlns:a16="http://schemas.microsoft.com/office/drawing/2014/main" id="{C8407D95-089C-4125-A3EC-446E01AEE7F4}"/>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7" name="Slide Number Placeholder 9">
            <a:extLst>
              <a:ext uri="{FF2B5EF4-FFF2-40B4-BE49-F238E27FC236}">
                <a16:creationId xmlns:a16="http://schemas.microsoft.com/office/drawing/2014/main" id="{28EEB498-78F1-40A4-A677-3143EF7E73FD}"/>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4082534187"/>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2 chart">
    <p:spTree>
      <p:nvGrpSpPr>
        <p:cNvPr id="1" name=""/>
        <p:cNvGrpSpPr/>
        <p:nvPr/>
      </p:nvGrpSpPr>
      <p:grpSpPr>
        <a:xfrm>
          <a:off x="0" y="0"/>
          <a:ext cx="0" cy="0"/>
          <a:chOff x="0" y="0"/>
          <a:chExt cx="0" cy="0"/>
        </a:xfrm>
      </p:grpSpPr>
      <p:sp>
        <p:nvSpPr>
          <p:cNvPr id="3" name="Chart Placeholder 2"/>
          <p:cNvSpPr>
            <a:spLocks noGrp="1"/>
          </p:cNvSpPr>
          <p:nvPr>
            <p:ph type="chart" sz="quarter" idx="21"/>
          </p:nvPr>
        </p:nvSpPr>
        <p:spPr>
          <a:xfrm>
            <a:off x="5560953" y="2342433"/>
            <a:ext cx="4690936" cy="4404850"/>
          </a:xfrm>
        </p:spPr>
        <p:txBody>
          <a:bodyPr/>
          <a:lstStyle/>
          <a:p>
            <a:r>
              <a:rPr lang="fr-FR"/>
              <a:t>Cliquez sur l'icône pour ajouter un graphique</a:t>
            </a:r>
            <a:endParaRPr lang="en-GB" dirty="0"/>
          </a:p>
        </p:txBody>
      </p:sp>
      <p:sp>
        <p:nvSpPr>
          <p:cNvPr id="6" name="Text Placeholder 5"/>
          <p:cNvSpPr>
            <a:spLocks noGrp="1"/>
          </p:cNvSpPr>
          <p:nvPr>
            <p:ph type="body" sz="quarter" idx="22"/>
          </p:nvPr>
        </p:nvSpPr>
        <p:spPr>
          <a:xfrm>
            <a:off x="5560955" y="1835672"/>
            <a:ext cx="4690936" cy="463730"/>
          </a:xfrm>
        </p:spPr>
        <p:txBody>
          <a:bodyPr/>
          <a:lstStyle/>
          <a:p>
            <a:pPr lvl="0"/>
            <a:r>
              <a:rPr lang="fr-FR" noProof="0"/>
              <a:t>Cliquez pour modifier les styles du texte du masque</a:t>
            </a:r>
          </a:p>
        </p:txBody>
      </p:sp>
      <p:sp>
        <p:nvSpPr>
          <p:cNvPr id="11"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15" name="Text Placeholder 7"/>
          <p:cNvSpPr>
            <a:spLocks noGrp="1"/>
          </p:cNvSpPr>
          <p:nvPr>
            <p:ph type="body" sz="quarter" idx="23"/>
          </p:nvPr>
        </p:nvSpPr>
        <p:spPr>
          <a:xfrm>
            <a:off x="439923" y="6747285"/>
            <a:ext cx="9791549" cy="287414"/>
          </a:xfrm>
        </p:spPr>
        <p:txBody>
          <a:bodyPr>
            <a:normAutofit/>
          </a:bodyPr>
          <a:lstStyle>
            <a:lvl1pPr>
              <a:spcAft>
                <a:spcPts val="0"/>
              </a:spcAft>
              <a:defRPr sz="1100"/>
            </a:lvl1pPr>
          </a:lstStyle>
          <a:p>
            <a:pPr lvl="0"/>
            <a:r>
              <a:rPr lang="fr-FR"/>
              <a:t>Cliquez pour modifier les styles du texte du masque</a:t>
            </a:r>
          </a:p>
        </p:txBody>
      </p:sp>
      <p:sp>
        <p:nvSpPr>
          <p:cNvPr id="9" name="Chart Placeholder 2"/>
          <p:cNvSpPr>
            <a:spLocks noGrp="1"/>
          </p:cNvSpPr>
          <p:nvPr>
            <p:ph type="chart" sz="quarter" idx="24"/>
          </p:nvPr>
        </p:nvSpPr>
        <p:spPr>
          <a:xfrm>
            <a:off x="439923" y="2342433"/>
            <a:ext cx="4682108" cy="4404850"/>
          </a:xfrm>
        </p:spPr>
        <p:txBody>
          <a:bodyPr/>
          <a:lstStyle/>
          <a:p>
            <a:r>
              <a:rPr lang="fr-FR"/>
              <a:t>Cliquez sur l'icône pour ajouter un graphique</a:t>
            </a:r>
            <a:endParaRPr lang="en-GB" dirty="0"/>
          </a:p>
        </p:txBody>
      </p:sp>
      <p:sp>
        <p:nvSpPr>
          <p:cNvPr id="12" name="Text Placeholder 5"/>
          <p:cNvSpPr>
            <a:spLocks noGrp="1"/>
          </p:cNvSpPr>
          <p:nvPr>
            <p:ph type="body" sz="quarter" idx="25"/>
          </p:nvPr>
        </p:nvSpPr>
        <p:spPr>
          <a:xfrm>
            <a:off x="439923" y="1835672"/>
            <a:ext cx="4682109" cy="463730"/>
          </a:xfrm>
        </p:spPr>
        <p:txBody>
          <a:bodyPr/>
          <a:lstStyle/>
          <a:p>
            <a:pPr lvl="0"/>
            <a:r>
              <a:rPr lang="fr-FR" noProof="0"/>
              <a:t>Cliquez pour modifier les styles du texte du masque</a:t>
            </a:r>
          </a:p>
        </p:txBody>
      </p:sp>
      <p:sp>
        <p:nvSpPr>
          <p:cNvPr id="17" name="Date Placeholder 7">
            <a:extLst>
              <a:ext uri="{FF2B5EF4-FFF2-40B4-BE49-F238E27FC236}">
                <a16:creationId xmlns:a16="http://schemas.microsoft.com/office/drawing/2014/main" id="{95AF6FF6-C08E-451B-819E-48462A4583D7}"/>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8" name="Footer Placeholder 8">
            <a:extLst>
              <a:ext uri="{FF2B5EF4-FFF2-40B4-BE49-F238E27FC236}">
                <a16:creationId xmlns:a16="http://schemas.microsoft.com/office/drawing/2014/main" id="{CBAE5FD5-2F5D-438E-BC70-DAC282B9DA3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9" name="Slide Number Placeholder 9">
            <a:extLst>
              <a:ext uri="{FF2B5EF4-FFF2-40B4-BE49-F238E27FC236}">
                <a16:creationId xmlns:a16="http://schemas.microsoft.com/office/drawing/2014/main" id="{99AC8E73-FD21-4684-AABF-F6910E69998F}"/>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748244705"/>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 column content">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a:xfrm>
            <a:off x="439923" y="320040"/>
            <a:ext cx="9811965"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6" name="Content Placeholder 3"/>
          <p:cNvSpPr>
            <a:spLocks noGrp="1"/>
          </p:cNvSpPr>
          <p:nvPr>
            <p:ph sz="quarter" idx="10"/>
          </p:nvPr>
        </p:nvSpPr>
        <p:spPr>
          <a:xfrm>
            <a:off x="439923" y="1835673"/>
            <a:ext cx="3886531" cy="5199027"/>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Content Placeholder 3"/>
          <p:cNvSpPr>
            <a:spLocks noGrp="1"/>
          </p:cNvSpPr>
          <p:nvPr>
            <p:ph sz="quarter" idx="16"/>
          </p:nvPr>
        </p:nvSpPr>
        <p:spPr>
          <a:xfrm>
            <a:off x="4779701" y="1874171"/>
            <a:ext cx="5472188" cy="5160528"/>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Date Placeholder 7">
            <a:extLst>
              <a:ext uri="{FF2B5EF4-FFF2-40B4-BE49-F238E27FC236}">
                <a16:creationId xmlns:a16="http://schemas.microsoft.com/office/drawing/2014/main" id="{F14FEB2A-8432-413A-A456-6CDA5525A18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4" name="Footer Placeholder 8">
            <a:extLst>
              <a:ext uri="{FF2B5EF4-FFF2-40B4-BE49-F238E27FC236}">
                <a16:creationId xmlns:a16="http://schemas.microsoft.com/office/drawing/2014/main" id="{11C7FD25-3A1F-4600-90F6-984420B26974}"/>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5" name="Slide Number Placeholder 9">
            <a:extLst>
              <a:ext uri="{FF2B5EF4-FFF2-40B4-BE49-F238E27FC236}">
                <a16:creationId xmlns:a16="http://schemas.microsoft.com/office/drawing/2014/main" id="{0D35987E-2542-47A0-BF29-D70712E4725F}"/>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755198070"/>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2 content with quote ">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6" name="Content Placeholder 3"/>
          <p:cNvSpPr>
            <a:spLocks noGrp="1"/>
          </p:cNvSpPr>
          <p:nvPr>
            <p:ph sz="quarter" idx="10"/>
          </p:nvPr>
        </p:nvSpPr>
        <p:spPr>
          <a:xfrm>
            <a:off x="6645448" y="1828388"/>
            <a:ext cx="3606442" cy="5206312"/>
          </a:xfrm>
          <a:prstGeom prst="rect">
            <a:avLst/>
          </a:prstGeom>
        </p:spPr>
        <p:txBody>
          <a:bodyPr>
            <a:normAutofit/>
          </a:bodyPr>
          <a:lstStyle>
            <a:lvl1pPr>
              <a:tabLst>
                <a:tab pos="6482234" algn="r"/>
              </a:tabLst>
              <a:defRPr sz="2100">
                <a:solidFill>
                  <a:schemeClr val="accent3"/>
                </a:solidFill>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p:txBody>
      </p:sp>
      <p:sp>
        <p:nvSpPr>
          <p:cNvPr id="8" name="Content Placeholder 3"/>
          <p:cNvSpPr>
            <a:spLocks noGrp="1"/>
          </p:cNvSpPr>
          <p:nvPr>
            <p:ph sz="quarter" idx="16"/>
          </p:nvPr>
        </p:nvSpPr>
        <p:spPr>
          <a:xfrm>
            <a:off x="439923" y="1835672"/>
            <a:ext cx="5705762" cy="5199026"/>
          </a:xfrm>
          <a:prstGeom prst="rect">
            <a:avLst/>
          </a:prstGeom>
        </p:spPr>
        <p:txBody>
          <a:bodyPr/>
          <a:lstStyle>
            <a:lvl1pPr>
              <a:tabLst>
                <a:tab pos="6482234" algn="r"/>
              </a:tabLst>
              <a:defRPr/>
            </a:lvl1pPr>
            <a:lvl2pPr>
              <a:tabLst>
                <a:tab pos="6482234" algn="r"/>
              </a:tabLst>
              <a:defRPr/>
            </a:lvl2pPr>
            <a:lvl3pPr>
              <a:tabLst>
                <a:tab pos="6482234" algn="r"/>
              </a:tabLst>
              <a:defRPr/>
            </a:lvl3pPr>
            <a:lvl4pPr>
              <a:tabLst>
                <a:tab pos="6482234" algn="r"/>
              </a:tabLst>
              <a:defRPr/>
            </a:lvl4pPr>
            <a:lvl5pPr>
              <a:tabLst>
                <a:tab pos="6482234" algn="r"/>
              </a:tabLst>
              <a:defRPr baseline="0"/>
            </a:lvl5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13" hasCustomPrompt="1"/>
          </p:nvPr>
        </p:nvSpPr>
        <p:spPr>
          <a:xfrm>
            <a:off x="439923" y="649224"/>
            <a:ext cx="9811965"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3" name="Date Placeholder 7">
            <a:extLst>
              <a:ext uri="{FF2B5EF4-FFF2-40B4-BE49-F238E27FC236}">
                <a16:creationId xmlns:a16="http://schemas.microsoft.com/office/drawing/2014/main" id="{24624CF9-6D70-4211-A650-E9BE2C10FB64}"/>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4" name="Footer Placeholder 8">
            <a:extLst>
              <a:ext uri="{FF2B5EF4-FFF2-40B4-BE49-F238E27FC236}">
                <a16:creationId xmlns:a16="http://schemas.microsoft.com/office/drawing/2014/main" id="{7C762785-DDF5-4011-8148-92107988310B}"/>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5" name="Slide Number Placeholder 9">
            <a:extLst>
              <a:ext uri="{FF2B5EF4-FFF2-40B4-BE49-F238E27FC236}">
                <a16:creationId xmlns:a16="http://schemas.microsoft.com/office/drawing/2014/main" id="{93579AEC-628E-4D68-BC23-268E889C46D5}"/>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713209021"/>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eam profile">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a:t>Modifiez le style du titre</a:t>
            </a:r>
            <a:endParaRPr lang="en-GB" dirty="0"/>
          </a:p>
        </p:txBody>
      </p:sp>
      <p:sp>
        <p:nvSpPr>
          <p:cNvPr id="4" name="Picture Placeholder 6"/>
          <p:cNvSpPr>
            <a:spLocks noGrp="1"/>
          </p:cNvSpPr>
          <p:nvPr>
            <p:ph type="pic" sz="quarter" idx="13"/>
          </p:nvPr>
        </p:nvSpPr>
        <p:spPr>
          <a:xfrm>
            <a:off x="439923" y="1874170"/>
            <a:ext cx="2378297" cy="1388917"/>
          </a:xfrm>
        </p:spPr>
        <p:txBody>
          <a:bodyPr lIns="0" tIns="0" rIns="0" bIns="0">
            <a:noAutofit/>
          </a:bodyPr>
          <a:lstStyle/>
          <a:p>
            <a:r>
              <a:rPr lang="fr-FR" noProof="0"/>
              <a:t>Cliquez sur l'icône pour ajouter une image</a:t>
            </a:r>
            <a:endParaRPr lang="en-US" noProof="0" dirty="0"/>
          </a:p>
        </p:txBody>
      </p:sp>
      <p:sp>
        <p:nvSpPr>
          <p:cNvPr id="5" name="Picture Placeholder 6"/>
          <p:cNvSpPr>
            <a:spLocks noGrp="1"/>
          </p:cNvSpPr>
          <p:nvPr>
            <p:ph type="pic" sz="quarter" idx="14"/>
          </p:nvPr>
        </p:nvSpPr>
        <p:spPr>
          <a:xfrm>
            <a:off x="2917813" y="1874170"/>
            <a:ext cx="2378297" cy="1388917"/>
          </a:xfrm>
        </p:spPr>
        <p:txBody>
          <a:bodyPr lIns="0" tIns="0" rIns="0" bIns="0">
            <a:noAutofit/>
          </a:bodyPr>
          <a:lstStyle/>
          <a:p>
            <a:r>
              <a:rPr lang="fr-FR" noProof="0"/>
              <a:t>Cliquez sur l'icône pour ajouter une image</a:t>
            </a:r>
            <a:endParaRPr lang="en-US" noProof="0" dirty="0"/>
          </a:p>
        </p:txBody>
      </p:sp>
      <p:sp>
        <p:nvSpPr>
          <p:cNvPr id="6" name="Picture Placeholder 6"/>
          <p:cNvSpPr>
            <a:spLocks noGrp="1"/>
          </p:cNvSpPr>
          <p:nvPr>
            <p:ph type="pic" sz="quarter" idx="15"/>
          </p:nvPr>
        </p:nvSpPr>
        <p:spPr>
          <a:xfrm>
            <a:off x="5395703" y="1874170"/>
            <a:ext cx="2378297" cy="1388917"/>
          </a:xfrm>
        </p:spPr>
        <p:txBody>
          <a:bodyPr lIns="0" tIns="0" rIns="0" bIns="0">
            <a:noAutofit/>
          </a:bodyPr>
          <a:lstStyle/>
          <a:p>
            <a:r>
              <a:rPr lang="fr-FR" noProof="0"/>
              <a:t>Cliquez sur l'icône pour ajouter une image</a:t>
            </a:r>
            <a:endParaRPr lang="en-US" noProof="0" dirty="0"/>
          </a:p>
        </p:txBody>
      </p:sp>
      <p:sp>
        <p:nvSpPr>
          <p:cNvPr id="7" name="Picture Placeholder 6"/>
          <p:cNvSpPr>
            <a:spLocks noGrp="1"/>
          </p:cNvSpPr>
          <p:nvPr>
            <p:ph type="pic" sz="quarter" idx="16"/>
          </p:nvPr>
        </p:nvSpPr>
        <p:spPr>
          <a:xfrm>
            <a:off x="7873594" y="1874170"/>
            <a:ext cx="2378297" cy="1388917"/>
          </a:xfrm>
        </p:spPr>
        <p:txBody>
          <a:bodyPr lIns="0" tIns="0" rIns="0" bIns="0">
            <a:noAutofit/>
          </a:bodyPr>
          <a:lstStyle/>
          <a:p>
            <a:r>
              <a:rPr lang="fr-FR" noProof="0"/>
              <a:t>Cliquez sur l'icône pour ajouter une image</a:t>
            </a:r>
            <a:endParaRPr lang="en-US" noProof="0" dirty="0"/>
          </a:p>
        </p:txBody>
      </p:sp>
      <p:sp>
        <p:nvSpPr>
          <p:cNvPr id="9" name="Text Placeholder 8"/>
          <p:cNvSpPr>
            <a:spLocks noGrp="1"/>
          </p:cNvSpPr>
          <p:nvPr>
            <p:ph type="body" sz="quarter" idx="17"/>
          </p:nvPr>
        </p:nvSpPr>
        <p:spPr>
          <a:xfrm>
            <a:off x="439923" y="3443852"/>
            <a:ext cx="2385723" cy="3590843"/>
          </a:xfrm>
        </p:spPr>
        <p:txBody>
          <a:bodyPr/>
          <a:lstStyle>
            <a:lvl1pPr>
              <a:defRPr b="1">
                <a:solidFill>
                  <a:schemeClr val="accent1"/>
                </a:solidFill>
                <a:latin typeface="+mj-lt"/>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Text Placeholder 8"/>
          <p:cNvSpPr>
            <a:spLocks noGrp="1"/>
          </p:cNvSpPr>
          <p:nvPr>
            <p:ph type="body" sz="quarter" idx="18"/>
          </p:nvPr>
        </p:nvSpPr>
        <p:spPr>
          <a:xfrm>
            <a:off x="5406843" y="3439830"/>
            <a:ext cx="2378297" cy="3594868"/>
          </a:xfrm>
        </p:spPr>
        <p:txBody>
          <a:bodyPr/>
          <a:lstStyle>
            <a:lvl1pPr>
              <a:defRPr b="1">
                <a:solidFill>
                  <a:schemeClr val="accent1"/>
                </a:solidFill>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1" name="Text Placeholder 8"/>
          <p:cNvSpPr>
            <a:spLocks noGrp="1"/>
          </p:cNvSpPr>
          <p:nvPr>
            <p:ph type="body" sz="quarter" idx="19"/>
          </p:nvPr>
        </p:nvSpPr>
        <p:spPr>
          <a:xfrm>
            <a:off x="2927096" y="3443852"/>
            <a:ext cx="2378297" cy="3590845"/>
          </a:xfrm>
        </p:spPr>
        <p:txBody>
          <a:bodyPr/>
          <a:lstStyle>
            <a:lvl1pPr>
              <a:defRPr b="1">
                <a:solidFill>
                  <a:schemeClr val="accent1"/>
                </a:solidFill>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2" name="Text Placeholder 8"/>
          <p:cNvSpPr>
            <a:spLocks noGrp="1"/>
          </p:cNvSpPr>
          <p:nvPr>
            <p:ph type="body" sz="quarter" idx="20"/>
          </p:nvPr>
        </p:nvSpPr>
        <p:spPr>
          <a:xfrm>
            <a:off x="7886589" y="3426554"/>
            <a:ext cx="2365303" cy="3608141"/>
          </a:xfrm>
        </p:spPr>
        <p:txBody>
          <a:bodyPr/>
          <a:lstStyle>
            <a:lvl1pPr>
              <a:defRPr b="1">
                <a:solidFill>
                  <a:schemeClr val="accent1"/>
                </a:solidFill>
              </a:defRPr>
            </a:lvl1pPr>
            <a:lvl2pPr>
              <a:spcAft>
                <a:spcPts val="0"/>
              </a:spcAft>
              <a:defRPr/>
            </a:lvl2pPr>
            <a:lvl3pPr marL="0" indent="0">
              <a:spcAft>
                <a:spcPts val="0"/>
              </a:spcAft>
              <a:buNone/>
              <a:defRPr/>
            </a:lvl3pPr>
            <a:lvl4pPr marL="227366" indent="-227366">
              <a:spcAft>
                <a:spcPts val="0"/>
              </a:spcAft>
              <a:buFont typeface="Arial" panose="020B0604020202020204" pitchFamily="34" charset="0"/>
              <a:buChar char="•"/>
              <a:defRPr/>
            </a:lvl4pPr>
            <a:lvl5pPr marL="459371" indent="-227366">
              <a:spcAft>
                <a:spcPts val="0"/>
              </a:spcAft>
              <a:defRPr baseline="0"/>
            </a:lvl5pPr>
            <a:lvl6pPr marL="459371" indent="-227366">
              <a:spcAft>
                <a:spcPts val="0"/>
              </a:spcAft>
              <a:buFont typeface="Verdana" panose="020B0604030504040204" pitchFamily="34" charset="0"/>
              <a:buChar char="−"/>
              <a:defRPr/>
            </a:lvl6pPr>
            <a:lvl7pPr marL="459371" indent="-227366">
              <a:spcAft>
                <a:spcPts val="0"/>
              </a:spcAft>
              <a:defRPr/>
            </a:lvl7pPr>
            <a:lvl8pPr marL="459371" indent="-227366">
              <a:spcAft>
                <a:spcPts val="0"/>
              </a:spcAft>
              <a:defRPr/>
            </a:lvl8pPr>
            <a:lvl9pPr marL="459371" indent="-227366">
              <a:spcAft>
                <a:spcPts val="0"/>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3" name="Text Placeholder 8"/>
          <p:cNvSpPr>
            <a:spLocks noGrp="1"/>
          </p:cNvSpPr>
          <p:nvPr>
            <p:ph type="body" sz="quarter" idx="21" hasCustomPrompt="1"/>
          </p:nvPr>
        </p:nvSpPr>
        <p:spPr>
          <a:xfrm>
            <a:off x="439923" y="649224"/>
            <a:ext cx="9811967"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7" name="Date Placeholder 7">
            <a:extLst>
              <a:ext uri="{FF2B5EF4-FFF2-40B4-BE49-F238E27FC236}">
                <a16:creationId xmlns:a16="http://schemas.microsoft.com/office/drawing/2014/main" id="{6CEA9E4F-59F0-4D08-83DF-EC879D57E839}"/>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8" name="Footer Placeholder 8">
            <a:extLst>
              <a:ext uri="{FF2B5EF4-FFF2-40B4-BE49-F238E27FC236}">
                <a16:creationId xmlns:a16="http://schemas.microsoft.com/office/drawing/2014/main" id="{CAFBA71F-4368-43FD-9156-937E0C9D463E}"/>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9" name="Slide Number Placeholder 9">
            <a:extLst>
              <a:ext uri="{FF2B5EF4-FFF2-40B4-BE49-F238E27FC236}">
                <a16:creationId xmlns:a16="http://schemas.microsoft.com/office/drawing/2014/main" id="{282A4A18-9409-4068-806C-99A791647829}"/>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2952370507"/>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eam profile 2">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Rectangle 3"/>
          <p:cNvSpPr/>
          <p:nvPr/>
        </p:nvSpPr>
        <p:spPr>
          <a:xfrm>
            <a:off x="441985" y="1881842"/>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5" name="Rectangle 4"/>
          <p:cNvSpPr/>
          <p:nvPr/>
        </p:nvSpPr>
        <p:spPr>
          <a:xfrm>
            <a:off x="5458232" y="1874170"/>
            <a:ext cx="4801377" cy="671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6" name="Rectangle 5"/>
          <p:cNvSpPr/>
          <p:nvPr/>
        </p:nvSpPr>
        <p:spPr>
          <a:xfrm>
            <a:off x="441985" y="4481100"/>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7" name="Rectangle 6"/>
          <p:cNvSpPr/>
          <p:nvPr/>
        </p:nvSpPr>
        <p:spPr>
          <a:xfrm>
            <a:off x="5458232" y="4481100"/>
            <a:ext cx="480137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GB" sz="1418" dirty="0">
              <a:solidFill>
                <a:schemeClr val="bg1"/>
              </a:solidFill>
            </a:endParaRPr>
          </a:p>
        </p:txBody>
      </p:sp>
      <p:sp>
        <p:nvSpPr>
          <p:cNvPr id="8" name="Picture Placeholder 11"/>
          <p:cNvSpPr>
            <a:spLocks noGrp="1"/>
          </p:cNvSpPr>
          <p:nvPr>
            <p:ph type="pic" sz="quarter" idx="25"/>
          </p:nvPr>
        </p:nvSpPr>
        <p:spPr>
          <a:xfrm>
            <a:off x="439923" y="2072586"/>
            <a:ext cx="1725844" cy="1627017"/>
          </a:xfrm>
        </p:spPr>
        <p:txBody>
          <a:bodyPr/>
          <a:lstStyle>
            <a:lvl1pPr algn="ctr">
              <a:defRPr/>
            </a:lvl1pPr>
          </a:lstStyle>
          <a:p>
            <a:r>
              <a:rPr lang="fr-FR"/>
              <a:t>Cliquez sur l'icône pour ajouter une image</a:t>
            </a:r>
            <a:endParaRPr lang="en-GB" dirty="0"/>
          </a:p>
        </p:txBody>
      </p:sp>
      <p:sp>
        <p:nvSpPr>
          <p:cNvPr id="9" name="Picture Placeholder 11"/>
          <p:cNvSpPr>
            <a:spLocks noGrp="1"/>
          </p:cNvSpPr>
          <p:nvPr>
            <p:ph type="pic" sz="quarter" idx="27"/>
          </p:nvPr>
        </p:nvSpPr>
        <p:spPr>
          <a:xfrm>
            <a:off x="5458231" y="2072586"/>
            <a:ext cx="1725844" cy="1627017"/>
          </a:xfrm>
        </p:spPr>
        <p:txBody>
          <a:bodyPr/>
          <a:lstStyle>
            <a:lvl1pPr algn="ctr">
              <a:defRPr/>
            </a:lvl1pPr>
          </a:lstStyle>
          <a:p>
            <a:r>
              <a:rPr lang="fr-FR"/>
              <a:t>Cliquez sur l'icône pour ajouter une image</a:t>
            </a:r>
            <a:endParaRPr lang="en-GB" dirty="0"/>
          </a:p>
        </p:txBody>
      </p:sp>
      <p:sp>
        <p:nvSpPr>
          <p:cNvPr id="10" name="Picture Placeholder 11"/>
          <p:cNvSpPr>
            <a:spLocks noGrp="1"/>
          </p:cNvSpPr>
          <p:nvPr>
            <p:ph type="pic" sz="quarter" idx="29"/>
          </p:nvPr>
        </p:nvSpPr>
        <p:spPr>
          <a:xfrm>
            <a:off x="439923" y="4691686"/>
            <a:ext cx="1725844" cy="1627017"/>
          </a:xfrm>
        </p:spPr>
        <p:txBody>
          <a:bodyPr/>
          <a:lstStyle>
            <a:lvl1pPr algn="ctr">
              <a:defRPr/>
            </a:lvl1pPr>
          </a:lstStyle>
          <a:p>
            <a:r>
              <a:rPr lang="fr-FR"/>
              <a:t>Cliquez sur l'icône pour ajouter une image</a:t>
            </a:r>
            <a:endParaRPr lang="en-GB" dirty="0"/>
          </a:p>
        </p:txBody>
      </p:sp>
      <p:sp>
        <p:nvSpPr>
          <p:cNvPr id="11" name="Picture Placeholder 11"/>
          <p:cNvSpPr>
            <a:spLocks noGrp="1"/>
          </p:cNvSpPr>
          <p:nvPr>
            <p:ph type="pic" sz="quarter" idx="31"/>
          </p:nvPr>
        </p:nvSpPr>
        <p:spPr>
          <a:xfrm>
            <a:off x="5458231" y="4691686"/>
            <a:ext cx="1725844" cy="1627017"/>
          </a:xfrm>
        </p:spPr>
        <p:txBody>
          <a:bodyPr/>
          <a:lstStyle>
            <a:lvl1pPr algn="ctr">
              <a:defRPr/>
            </a:lvl1pPr>
          </a:lstStyle>
          <a:p>
            <a:r>
              <a:rPr lang="fr-FR"/>
              <a:t>Cliquez sur l'icône pour ajouter une image</a:t>
            </a:r>
            <a:endParaRPr lang="en-GB" dirty="0"/>
          </a:p>
        </p:txBody>
      </p:sp>
      <p:sp>
        <p:nvSpPr>
          <p:cNvPr id="13" name="Text Placeholder 12"/>
          <p:cNvSpPr>
            <a:spLocks noGrp="1"/>
          </p:cNvSpPr>
          <p:nvPr>
            <p:ph type="body" sz="quarter" idx="32"/>
          </p:nvPr>
        </p:nvSpPr>
        <p:spPr>
          <a:xfrm>
            <a:off x="2376236" y="2072587"/>
            <a:ext cx="2883422" cy="2142900"/>
          </a:xfrm>
        </p:spPr>
        <p:txBody>
          <a:bodyPr/>
          <a:lstStyle>
            <a:lvl1pPr>
              <a:spcAft>
                <a:spcPts val="0"/>
              </a:spcAft>
              <a:defRPr b="1">
                <a:latin typeface="+mj-lt"/>
              </a:defRPr>
            </a:lvl1pPr>
            <a:lvl2pPr>
              <a:spcAft>
                <a:spcPts val="0"/>
              </a:spcAft>
              <a:defRPr b="0"/>
            </a:lvl2pPr>
          </a:lstStyle>
          <a:p>
            <a:pPr lvl="0"/>
            <a:r>
              <a:rPr lang="fr-FR"/>
              <a:t>Cliquez pour modifier les styles du texte du masque</a:t>
            </a:r>
          </a:p>
          <a:p>
            <a:pPr lvl="1"/>
            <a:r>
              <a:rPr lang="fr-FR"/>
              <a:t>Deuxième niveau</a:t>
            </a:r>
          </a:p>
        </p:txBody>
      </p:sp>
      <p:sp>
        <p:nvSpPr>
          <p:cNvPr id="14" name="Text Placeholder 12"/>
          <p:cNvSpPr>
            <a:spLocks noGrp="1"/>
          </p:cNvSpPr>
          <p:nvPr>
            <p:ph type="body" sz="quarter" idx="33"/>
          </p:nvPr>
        </p:nvSpPr>
        <p:spPr>
          <a:xfrm>
            <a:off x="7363391" y="2072587"/>
            <a:ext cx="2896219" cy="2142900"/>
          </a:xfrm>
        </p:spPr>
        <p:txBody>
          <a:bodyPr/>
          <a:lstStyle>
            <a:lvl1pPr>
              <a:spcAft>
                <a:spcPts val="0"/>
              </a:spcAft>
              <a:defRPr b="1"/>
            </a:lvl1pPr>
            <a:lvl2pPr>
              <a:spcAft>
                <a:spcPts val="0"/>
              </a:spcAft>
              <a:defRPr b="0"/>
            </a:lvl2pPr>
          </a:lstStyle>
          <a:p>
            <a:pPr lvl="0"/>
            <a:r>
              <a:rPr lang="fr-FR"/>
              <a:t>Cliquez pour modifier les styles du texte du masque</a:t>
            </a:r>
          </a:p>
          <a:p>
            <a:pPr lvl="1"/>
            <a:r>
              <a:rPr lang="fr-FR"/>
              <a:t>Deuxième niveau</a:t>
            </a:r>
          </a:p>
        </p:txBody>
      </p:sp>
      <p:sp>
        <p:nvSpPr>
          <p:cNvPr id="15" name="Text Placeholder 12"/>
          <p:cNvSpPr>
            <a:spLocks noGrp="1"/>
          </p:cNvSpPr>
          <p:nvPr>
            <p:ph type="body" sz="quarter" idx="34"/>
          </p:nvPr>
        </p:nvSpPr>
        <p:spPr>
          <a:xfrm>
            <a:off x="2376236" y="4691687"/>
            <a:ext cx="2883422" cy="2142900"/>
          </a:xfrm>
        </p:spPr>
        <p:txBody>
          <a:bodyPr/>
          <a:lstStyle>
            <a:lvl1pPr>
              <a:spcAft>
                <a:spcPts val="0"/>
              </a:spcAft>
              <a:defRPr b="1"/>
            </a:lvl1pPr>
            <a:lvl2pPr>
              <a:spcAft>
                <a:spcPts val="0"/>
              </a:spcAft>
              <a:defRPr b="0"/>
            </a:lvl2pPr>
          </a:lstStyle>
          <a:p>
            <a:pPr lvl="0"/>
            <a:r>
              <a:rPr lang="fr-FR"/>
              <a:t>Cliquez pour modifier les styles du texte du masque</a:t>
            </a:r>
          </a:p>
          <a:p>
            <a:pPr lvl="1"/>
            <a:r>
              <a:rPr lang="fr-FR"/>
              <a:t>Deuxième niveau</a:t>
            </a:r>
          </a:p>
        </p:txBody>
      </p:sp>
      <p:sp>
        <p:nvSpPr>
          <p:cNvPr id="16" name="Text Placeholder 12"/>
          <p:cNvSpPr>
            <a:spLocks noGrp="1"/>
          </p:cNvSpPr>
          <p:nvPr>
            <p:ph type="body" sz="quarter" idx="35"/>
          </p:nvPr>
        </p:nvSpPr>
        <p:spPr>
          <a:xfrm>
            <a:off x="7363391" y="4691687"/>
            <a:ext cx="2896219" cy="2142900"/>
          </a:xfrm>
        </p:spPr>
        <p:txBody>
          <a:bodyPr/>
          <a:lstStyle>
            <a:lvl1pPr>
              <a:spcAft>
                <a:spcPts val="0"/>
              </a:spcAft>
              <a:defRPr b="1"/>
            </a:lvl1pPr>
            <a:lvl2pPr>
              <a:spcAft>
                <a:spcPts val="0"/>
              </a:spcAft>
              <a:defRPr b="0"/>
            </a:lvl2pPr>
          </a:lstStyle>
          <a:p>
            <a:pPr lvl="0"/>
            <a:r>
              <a:rPr lang="fr-FR"/>
              <a:t>Cliquez pour modifier les styles du texte du masque</a:t>
            </a:r>
          </a:p>
          <a:p>
            <a:pPr lvl="1"/>
            <a:r>
              <a:rPr lang="fr-FR"/>
              <a:t>Deuxième niveau</a:t>
            </a:r>
          </a:p>
        </p:txBody>
      </p:sp>
      <p:sp>
        <p:nvSpPr>
          <p:cNvPr id="17"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8" name="Rectangle 17">
            <a:extLst>
              <a:ext uri="{FF2B5EF4-FFF2-40B4-BE49-F238E27FC236}">
                <a16:creationId xmlns:a16="http://schemas.microsoft.com/office/drawing/2014/main" id="{BDA76EEA-1E52-4D3C-80ED-6243878A60CE}"/>
              </a:ext>
            </a:extLst>
          </p:cNvPr>
          <p:cNvSpPr/>
          <p:nvPr/>
        </p:nvSpPr>
        <p:spPr>
          <a:xfrm>
            <a:off x="439923" y="1881842"/>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9" name="Rectangle 18">
            <a:extLst>
              <a:ext uri="{FF2B5EF4-FFF2-40B4-BE49-F238E27FC236}">
                <a16:creationId xmlns:a16="http://schemas.microsoft.com/office/drawing/2014/main" id="{E1C3849E-5B87-4E89-A696-B1A8AE50A843}"/>
              </a:ext>
            </a:extLst>
          </p:cNvPr>
          <p:cNvSpPr/>
          <p:nvPr/>
        </p:nvSpPr>
        <p:spPr>
          <a:xfrm>
            <a:off x="5458232" y="1874170"/>
            <a:ext cx="4801377" cy="6719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20" name="Rectangle 19">
            <a:extLst>
              <a:ext uri="{FF2B5EF4-FFF2-40B4-BE49-F238E27FC236}">
                <a16:creationId xmlns:a16="http://schemas.microsoft.com/office/drawing/2014/main" id="{5737EC39-0EB2-483C-9B36-B0052D120453}"/>
              </a:ext>
            </a:extLst>
          </p:cNvPr>
          <p:cNvSpPr/>
          <p:nvPr/>
        </p:nvSpPr>
        <p:spPr>
          <a:xfrm>
            <a:off x="439923" y="4481100"/>
            <a:ext cx="4819735"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21" name="Rectangle 20">
            <a:extLst>
              <a:ext uri="{FF2B5EF4-FFF2-40B4-BE49-F238E27FC236}">
                <a16:creationId xmlns:a16="http://schemas.microsoft.com/office/drawing/2014/main" id="{00D336B3-2575-4F6E-9BAD-8C32D75B6E63}"/>
              </a:ext>
            </a:extLst>
          </p:cNvPr>
          <p:cNvSpPr/>
          <p:nvPr/>
        </p:nvSpPr>
        <p:spPr>
          <a:xfrm>
            <a:off x="5458232" y="4481100"/>
            <a:ext cx="480137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25" name="Date Placeholder 7">
            <a:extLst>
              <a:ext uri="{FF2B5EF4-FFF2-40B4-BE49-F238E27FC236}">
                <a16:creationId xmlns:a16="http://schemas.microsoft.com/office/drawing/2014/main" id="{CBDC6718-CD9E-4364-AECA-A7D373D5BE14}"/>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6" name="Footer Placeholder 8">
            <a:extLst>
              <a:ext uri="{FF2B5EF4-FFF2-40B4-BE49-F238E27FC236}">
                <a16:creationId xmlns:a16="http://schemas.microsoft.com/office/drawing/2014/main" id="{C148113E-7764-4986-85D9-B371FA648592}"/>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7" name="Slide Number Placeholder 9">
            <a:extLst>
              <a:ext uri="{FF2B5EF4-FFF2-40B4-BE49-F238E27FC236}">
                <a16:creationId xmlns:a16="http://schemas.microsoft.com/office/drawing/2014/main" id="{F9942D63-C1A4-465E-8957-901189ACC6C7}"/>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860008110"/>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picture and text">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Picture Placeholder 7"/>
          <p:cNvSpPr>
            <a:spLocks noGrp="1"/>
          </p:cNvSpPr>
          <p:nvPr>
            <p:ph type="pic" sz="quarter" idx="13"/>
          </p:nvPr>
        </p:nvSpPr>
        <p:spPr>
          <a:xfrm>
            <a:off x="439923" y="1874171"/>
            <a:ext cx="3240956" cy="2173407"/>
          </a:xfrm>
        </p:spPr>
        <p:txBody>
          <a:bodyPr/>
          <a:lstStyle/>
          <a:p>
            <a:r>
              <a:rPr lang="fr-FR" noProof="0"/>
              <a:t>Cliquez sur l'icône pour ajouter une image</a:t>
            </a:r>
            <a:endParaRPr lang="en-US" noProof="0" dirty="0"/>
          </a:p>
        </p:txBody>
      </p:sp>
      <p:sp>
        <p:nvSpPr>
          <p:cNvPr id="5" name="Picture Placeholder 7"/>
          <p:cNvSpPr>
            <a:spLocks noGrp="1"/>
          </p:cNvSpPr>
          <p:nvPr>
            <p:ph type="pic" sz="quarter" idx="14"/>
          </p:nvPr>
        </p:nvSpPr>
        <p:spPr>
          <a:xfrm>
            <a:off x="7021237" y="1874171"/>
            <a:ext cx="3230655" cy="2173407"/>
          </a:xfrm>
        </p:spPr>
        <p:txBody>
          <a:bodyPr/>
          <a:lstStyle/>
          <a:p>
            <a:r>
              <a:rPr lang="fr-FR" noProof="0"/>
              <a:t>Cliquez sur l'icône pour ajouter une image</a:t>
            </a:r>
            <a:endParaRPr lang="en-US" noProof="0" dirty="0"/>
          </a:p>
        </p:txBody>
      </p:sp>
      <p:sp>
        <p:nvSpPr>
          <p:cNvPr id="6" name="Picture Placeholder 7"/>
          <p:cNvSpPr>
            <a:spLocks noGrp="1"/>
          </p:cNvSpPr>
          <p:nvPr>
            <p:ph type="pic" sz="quarter" idx="15"/>
          </p:nvPr>
        </p:nvSpPr>
        <p:spPr>
          <a:xfrm>
            <a:off x="3778785" y="1874171"/>
            <a:ext cx="3207544" cy="2173407"/>
          </a:xfrm>
        </p:spPr>
        <p:txBody>
          <a:bodyPr/>
          <a:lstStyle/>
          <a:p>
            <a:r>
              <a:rPr lang="fr-FR" noProof="0"/>
              <a:t>Cliquez sur l'icône pour ajouter une image</a:t>
            </a:r>
            <a:endParaRPr lang="en-US" noProof="0" dirty="0"/>
          </a:p>
        </p:txBody>
      </p:sp>
      <p:sp>
        <p:nvSpPr>
          <p:cNvPr id="9" name="Text Placeholder 18"/>
          <p:cNvSpPr>
            <a:spLocks noGrp="1"/>
          </p:cNvSpPr>
          <p:nvPr>
            <p:ph idx="1" hasCustomPrompt="1"/>
          </p:nvPr>
        </p:nvSpPr>
        <p:spPr>
          <a:xfrm>
            <a:off x="439923" y="4224318"/>
            <a:ext cx="3230651" cy="2309570"/>
          </a:xfrm>
          <a:prstGeom prst="rect">
            <a:avLst/>
          </a:prstGeom>
        </p:spPr>
        <p:txBody>
          <a:bodyPr vert="horz" lIns="0" tIns="0" rIns="0" bIns="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3" name="Text Placeholder 18"/>
          <p:cNvSpPr>
            <a:spLocks noGrp="1"/>
          </p:cNvSpPr>
          <p:nvPr>
            <p:ph idx="16" hasCustomPrompt="1"/>
          </p:nvPr>
        </p:nvSpPr>
        <p:spPr>
          <a:xfrm>
            <a:off x="3773632" y="4224318"/>
            <a:ext cx="3207544" cy="2309570"/>
          </a:xfrm>
          <a:prstGeom prst="rect">
            <a:avLst/>
          </a:prstGeom>
        </p:spPr>
        <p:txBody>
          <a:bodyPr vert="horz" lIns="0" tIns="0" rIns="0" bIns="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4" name="Text Placeholder 18"/>
          <p:cNvSpPr>
            <a:spLocks noGrp="1"/>
          </p:cNvSpPr>
          <p:nvPr>
            <p:ph idx="17" hasCustomPrompt="1"/>
          </p:nvPr>
        </p:nvSpPr>
        <p:spPr>
          <a:xfrm>
            <a:off x="7021237" y="4224318"/>
            <a:ext cx="3230655" cy="2309570"/>
          </a:xfrm>
          <a:prstGeom prst="rect">
            <a:avLst/>
          </a:prstGeom>
        </p:spPr>
        <p:txBody>
          <a:bodyPr vert="horz" lIns="0" tIns="0" rIns="0" bIns="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0" name="Text Placeholder 8"/>
          <p:cNvSpPr>
            <a:spLocks noGrp="1"/>
          </p:cNvSpPr>
          <p:nvPr>
            <p:ph type="body" sz="quarter" idx="18"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6" name="Date Placeholder 7">
            <a:extLst>
              <a:ext uri="{FF2B5EF4-FFF2-40B4-BE49-F238E27FC236}">
                <a16:creationId xmlns:a16="http://schemas.microsoft.com/office/drawing/2014/main" id="{9B5C8316-3CEF-4DBC-BF1A-47B234294977}"/>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7" name="Footer Placeholder 8">
            <a:extLst>
              <a:ext uri="{FF2B5EF4-FFF2-40B4-BE49-F238E27FC236}">
                <a16:creationId xmlns:a16="http://schemas.microsoft.com/office/drawing/2014/main" id="{CC6C909E-D857-46B3-B524-8F4D0466CE85}"/>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8" name="Slide Number Placeholder 9">
            <a:extLst>
              <a:ext uri="{FF2B5EF4-FFF2-40B4-BE49-F238E27FC236}">
                <a16:creationId xmlns:a16="http://schemas.microsoft.com/office/drawing/2014/main" id="{E469438D-A5E2-4F64-BD77-F25CEA2C6E88}"/>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238793766"/>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mp; subtitle">
    <p:spTree>
      <p:nvGrpSpPr>
        <p:cNvPr id="1" name=""/>
        <p:cNvGrpSpPr/>
        <p:nvPr/>
      </p:nvGrpSpPr>
      <p:grpSpPr>
        <a:xfrm>
          <a:off x="0" y="0"/>
          <a:ext cx="0" cy="0"/>
          <a:chOff x="0" y="0"/>
          <a:chExt cx="0" cy="0"/>
        </a:xfrm>
      </p:grpSpPr>
      <p:sp>
        <p:nvSpPr>
          <p:cNvPr id="10"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1"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7" name="Date Placeholder 7">
            <a:extLst>
              <a:ext uri="{FF2B5EF4-FFF2-40B4-BE49-F238E27FC236}">
                <a16:creationId xmlns:a16="http://schemas.microsoft.com/office/drawing/2014/main" id="{317524C9-DD10-403F-A87D-207150BFD25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86EFAE8-ABBA-4E2F-80F6-EC40FFDEB23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1C1BF10A-1652-4030-AB20-071B6A48C59E}"/>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090829363"/>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1_Title &amp; subtitle">
    <p:spTree>
      <p:nvGrpSpPr>
        <p:cNvPr id="1" name=""/>
        <p:cNvGrpSpPr/>
        <p:nvPr/>
      </p:nvGrpSpPr>
      <p:grpSpPr>
        <a:xfrm>
          <a:off x="0" y="0"/>
          <a:ext cx="0" cy="0"/>
          <a:chOff x="0" y="0"/>
          <a:chExt cx="0" cy="0"/>
        </a:xfrm>
      </p:grpSpPr>
      <p:sp>
        <p:nvSpPr>
          <p:cNvPr id="11" name="Title Placeholder 1"/>
          <p:cNvSpPr>
            <a:spLocks noGrp="1"/>
          </p:cNvSpPr>
          <p:nvPr>
            <p:ph type="title" hasCustomPrompt="1"/>
          </p:nvPr>
        </p:nvSpPr>
        <p:spPr>
          <a:xfrm>
            <a:off x="439923" y="320040"/>
            <a:ext cx="9811966" cy="338554"/>
          </a:xfrm>
          <a:prstGeom prst="rect">
            <a:avLst/>
          </a:prstGeom>
        </p:spPr>
        <p:txBody>
          <a:bodyPr vert="horz" lIns="0" tIns="0" rIns="0" bIns="0" rtlCol="0" anchor="t" anchorCtr="0">
            <a:spAutoFit/>
          </a:bodyPr>
          <a:lstStyle>
            <a:lvl1pPr>
              <a:defRPr/>
            </a:lvl1pPr>
          </a:lstStyle>
          <a:p>
            <a:r>
              <a:rPr lang="en-US" dirty="0"/>
              <a:t>Click to add title</a:t>
            </a:r>
          </a:p>
        </p:txBody>
      </p:sp>
      <p:sp>
        <p:nvSpPr>
          <p:cNvPr id="7" name="Date Placeholder 7">
            <a:extLst>
              <a:ext uri="{FF2B5EF4-FFF2-40B4-BE49-F238E27FC236}">
                <a16:creationId xmlns:a16="http://schemas.microsoft.com/office/drawing/2014/main" id="{317524C9-DD10-403F-A87D-207150BFD25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8" name="Footer Placeholder 8">
            <a:extLst>
              <a:ext uri="{FF2B5EF4-FFF2-40B4-BE49-F238E27FC236}">
                <a16:creationId xmlns:a16="http://schemas.microsoft.com/office/drawing/2014/main" id="{B86EFAE8-ABBA-4E2F-80F6-EC40FFDEB23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9" name="Slide Number Placeholder 9">
            <a:extLst>
              <a:ext uri="{FF2B5EF4-FFF2-40B4-BE49-F238E27FC236}">
                <a16:creationId xmlns:a16="http://schemas.microsoft.com/office/drawing/2014/main" id="{1C1BF10A-1652-4030-AB20-071B6A48C59E}"/>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463091828"/>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Qualifications 2 x 1">
    <p:spTree>
      <p:nvGrpSpPr>
        <p:cNvPr id="1" name=""/>
        <p:cNvGrpSpPr/>
        <p:nvPr/>
      </p:nvGrpSpPr>
      <p:grpSpPr>
        <a:xfrm>
          <a:off x="0" y="0"/>
          <a:ext cx="0" cy="0"/>
          <a:chOff x="0" y="0"/>
          <a:chExt cx="0" cy="0"/>
        </a:xfrm>
      </p:grpSpPr>
      <p:sp>
        <p:nvSpPr>
          <p:cNvPr id="8" name="Text Placeholder 8"/>
          <p:cNvSpPr>
            <a:spLocks noGrp="1"/>
          </p:cNvSpPr>
          <p:nvPr>
            <p:ph type="body" sz="quarter" idx="17"/>
          </p:nvPr>
        </p:nvSpPr>
        <p:spPr>
          <a:xfrm>
            <a:off x="439923" y="2047982"/>
            <a:ext cx="4794149" cy="1868920"/>
          </a:xfrm>
        </p:spPr>
        <p:txBody>
          <a:bodyPr/>
          <a:lstStyle>
            <a:lvl1pPr>
              <a:spcAft>
                <a:spcPts val="1289"/>
              </a:spcAft>
              <a:defRPr b="1">
                <a:solidFill>
                  <a:schemeClr val="accent1"/>
                </a:solidFill>
                <a:latin typeface="+mj-lt"/>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21"/>
          </p:nvPr>
        </p:nvSpPr>
        <p:spPr>
          <a:xfrm>
            <a:off x="5477621" y="2047982"/>
            <a:ext cx="4774270"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Rectangle 3"/>
          <p:cNvSpPr/>
          <p:nvPr/>
        </p:nvSpPr>
        <p:spPr>
          <a:xfrm>
            <a:off x="441985"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5" name="Rectangle 4"/>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6" name="Picture Placeholder 29"/>
          <p:cNvSpPr>
            <a:spLocks noGrp="1"/>
          </p:cNvSpPr>
          <p:nvPr>
            <p:ph type="pic" sz="quarter" idx="19" hasCustomPrompt="1"/>
          </p:nvPr>
        </p:nvSpPr>
        <p:spPr>
          <a:xfrm>
            <a:off x="4182621" y="2054624"/>
            <a:ext cx="1061295"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noProof="0" dirty="0">
                <a:solidFill>
                  <a:schemeClr val="bg1"/>
                </a:solidFill>
              </a:rPr>
              <a:t>Co-brand</a:t>
            </a:r>
            <a:br>
              <a:rPr lang="en-US" sz="1547" noProof="0" dirty="0">
                <a:solidFill>
                  <a:schemeClr val="bg1"/>
                </a:solidFill>
              </a:rPr>
            </a:br>
            <a:r>
              <a:rPr lang="en-US" sz="1547" noProof="0" dirty="0">
                <a:solidFill>
                  <a:schemeClr val="bg1"/>
                </a:solidFill>
              </a:rPr>
              <a:t>Logo</a:t>
            </a:r>
          </a:p>
          <a:p>
            <a:endParaRPr lang="en-US" noProof="0" dirty="0"/>
          </a:p>
        </p:txBody>
      </p:sp>
      <p:sp>
        <p:nvSpPr>
          <p:cNvPr id="7" name="Picture Placeholder 29"/>
          <p:cNvSpPr>
            <a:spLocks noGrp="1"/>
          </p:cNvSpPr>
          <p:nvPr>
            <p:ph type="pic" sz="quarter" idx="20" hasCustomPrompt="1"/>
          </p:nvPr>
        </p:nvSpPr>
        <p:spPr>
          <a:xfrm>
            <a:off x="9141902" y="2047984"/>
            <a:ext cx="1091071"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noProof="0" dirty="0">
                <a:solidFill>
                  <a:schemeClr val="bg1"/>
                </a:solidFill>
              </a:rPr>
              <a:t>Co-brand</a:t>
            </a:r>
            <a:br>
              <a:rPr lang="en-US" sz="1547" noProof="0" dirty="0">
                <a:solidFill>
                  <a:schemeClr val="bg1"/>
                </a:solidFill>
              </a:rPr>
            </a:br>
            <a:r>
              <a:rPr lang="en-US" sz="1547" noProof="0" dirty="0">
                <a:solidFill>
                  <a:schemeClr val="bg1"/>
                </a:solidFill>
              </a:rPr>
              <a:t>Logo</a:t>
            </a:r>
          </a:p>
          <a:p>
            <a:endParaRPr lang="en-US" noProof="0" dirty="0"/>
          </a:p>
        </p:txBody>
      </p:sp>
      <p:sp>
        <p:nvSpPr>
          <p:cNvPr id="16"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0" name="Rectangle 9">
            <a:extLst>
              <a:ext uri="{FF2B5EF4-FFF2-40B4-BE49-F238E27FC236}">
                <a16:creationId xmlns:a16="http://schemas.microsoft.com/office/drawing/2014/main" id="{FDBDB6A6-081D-47AE-B102-5F147C322548}"/>
              </a:ext>
            </a:extLst>
          </p:cNvPr>
          <p:cNvSpPr/>
          <p:nvPr/>
        </p:nvSpPr>
        <p:spPr>
          <a:xfrm>
            <a:off x="439923"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11" name="Rectangle 10">
            <a:extLst>
              <a:ext uri="{FF2B5EF4-FFF2-40B4-BE49-F238E27FC236}">
                <a16:creationId xmlns:a16="http://schemas.microsoft.com/office/drawing/2014/main" id="{FD793F86-C856-4EF0-B7D3-046C51438F3B}"/>
              </a:ext>
            </a:extLst>
          </p:cNvPr>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15" name="Date Placeholder 7">
            <a:extLst>
              <a:ext uri="{FF2B5EF4-FFF2-40B4-BE49-F238E27FC236}">
                <a16:creationId xmlns:a16="http://schemas.microsoft.com/office/drawing/2014/main" id="{67CEC321-A536-4D16-A5D7-8EDA1A9A6C0A}"/>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7" name="Footer Placeholder 8">
            <a:extLst>
              <a:ext uri="{FF2B5EF4-FFF2-40B4-BE49-F238E27FC236}">
                <a16:creationId xmlns:a16="http://schemas.microsoft.com/office/drawing/2014/main" id="{A3A04753-70FD-46E2-B3FE-FEF33BD075A1}"/>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8" name="Slide Number Placeholder 9">
            <a:extLst>
              <a:ext uri="{FF2B5EF4-FFF2-40B4-BE49-F238E27FC236}">
                <a16:creationId xmlns:a16="http://schemas.microsoft.com/office/drawing/2014/main" id="{1C6415DA-9C37-40C1-ABEF-E4C3F41AD333}"/>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028953095"/>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alifications 2 x 2">
    <p:spTree>
      <p:nvGrpSpPr>
        <p:cNvPr id="1" name=""/>
        <p:cNvGrpSpPr/>
        <p:nvPr/>
      </p:nvGrpSpPr>
      <p:grpSpPr>
        <a:xfrm>
          <a:off x="0" y="0"/>
          <a:ext cx="0" cy="0"/>
          <a:chOff x="0" y="0"/>
          <a:chExt cx="0" cy="0"/>
        </a:xfrm>
      </p:grpSpPr>
      <p:sp>
        <p:nvSpPr>
          <p:cNvPr id="8" name="Text Placeholder 8"/>
          <p:cNvSpPr>
            <a:spLocks noGrp="1"/>
          </p:cNvSpPr>
          <p:nvPr>
            <p:ph type="body" sz="quarter" idx="17"/>
          </p:nvPr>
        </p:nvSpPr>
        <p:spPr>
          <a:xfrm>
            <a:off x="439923" y="2047982"/>
            <a:ext cx="4796005" cy="1868920"/>
          </a:xfrm>
        </p:spPr>
        <p:txBody>
          <a:bodyPr/>
          <a:lstStyle>
            <a:lvl1pPr>
              <a:spcAft>
                <a:spcPts val="1289"/>
              </a:spcAft>
              <a:defRPr b="1">
                <a:solidFill>
                  <a:schemeClr val="accent1"/>
                </a:solidFill>
                <a:latin typeface="+mj-lt"/>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9" name="Text Placeholder 8"/>
          <p:cNvSpPr>
            <a:spLocks noGrp="1"/>
          </p:cNvSpPr>
          <p:nvPr>
            <p:ph type="body" sz="quarter" idx="21"/>
          </p:nvPr>
        </p:nvSpPr>
        <p:spPr>
          <a:xfrm>
            <a:off x="5477621" y="2047982"/>
            <a:ext cx="4783488"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2" name="Title 1"/>
          <p:cNvSpPr>
            <a:spLocks noGrp="1"/>
          </p:cNvSpPr>
          <p:nvPr>
            <p:ph type="title"/>
          </p:nvPr>
        </p:nvSpPr>
        <p:spPr>
          <a:xfrm>
            <a:off x="439923" y="320040"/>
            <a:ext cx="9811966" cy="338554"/>
          </a:xfrm>
        </p:spPr>
        <p:txBody>
          <a:bodyPr>
            <a:spAutoFit/>
          </a:bodyPr>
          <a:lstStyle/>
          <a:p>
            <a:r>
              <a:rPr lang="fr-FR"/>
              <a:t>Modifiez le style du titre</a:t>
            </a:r>
            <a:endParaRPr lang="en-GB" dirty="0"/>
          </a:p>
        </p:txBody>
      </p:sp>
      <p:sp>
        <p:nvSpPr>
          <p:cNvPr id="4" name="Rectangle 3"/>
          <p:cNvSpPr/>
          <p:nvPr/>
        </p:nvSpPr>
        <p:spPr>
          <a:xfrm>
            <a:off x="441985"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5" name="Rectangle 4"/>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7" name="Picture Placeholder 29"/>
          <p:cNvSpPr>
            <a:spLocks noGrp="1"/>
          </p:cNvSpPr>
          <p:nvPr>
            <p:ph type="pic" sz="quarter" idx="20" hasCustomPrompt="1"/>
          </p:nvPr>
        </p:nvSpPr>
        <p:spPr>
          <a:xfrm>
            <a:off x="9141902" y="2047984"/>
            <a:ext cx="1091071"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0" name="Text Placeholder 8"/>
          <p:cNvSpPr>
            <a:spLocks noGrp="1"/>
          </p:cNvSpPr>
          <p:nvPr>
            <p:ph type="body" sz="quarter" idx="22"/>
          </p:nvPr>
        </p:nvSpPr>
        <p:spPr>
          <a:xfrm>
            <a:off x="439923" y="4684487"/>
            <a:ext cx="4794149"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1" name="Text Placeholder 8"/>
          <p:cNvSpPr>
            <a:spLocks noGrp="1"/>
          </p:cNvSpPr>
          <p:nvPr>
            <p:ph type="body" sz="quarter" idx="23"/>
          </p:nvPr>
        </p:nvSpPr>
        <p:spPr>
          <a:xfrm>
            <a:off x="5477621" y="4684487"/>
            <a:ext cx="4781989" cy="1868920"/>
          </a:xfrm>
        </p:spPr>
        <p:txBody>
          <a:bodyPr/>
          <a:lstStyle>
            <a:lvl1pPr>
              <a:spcAft>
                <a:spcPts val="1289"/>
              </a:spcAft>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2" name="Rectangle 11"/>
          <p:cNvSpPr/>
          <p:nvPr/>
        </p:nvSpPr>
        <p:spPr>
          <a:xfrm>
            <a:off x="441986" y="4523369"/>
            <a:ext cx="479600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13" name="Rectangle 12"/>
          <p:cNvSpPr/>
          <p:nvPr/>
        </p:nvSpPr>
        <p:spPr>
          <a:xfrm>
            <a:off x="5477621" y="4523369"/>
            <a:ext cx="4774761"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GB" sz="1418" dirty="0">
              <a:solidFill>
                <a:schemeClr val="bg1"/>
              </a:solidFill>
            </a:endParaRPr>
          </a:p>
        </p:txBody>
      </p:sp>
      <p:sp>
        <p:nvSpPr>
          <p:cNvPr id="14" name="Picture Placeholder 29"/>
          <p:cNvSpPr>
            <a:spLocks noGrp="1"/>
          </p:cNvSpPr>
          <p:nvPr>
            <p:ph type="pic" sz="quarter" idx="24" hasCustomPrompt="1"/>
          </p:nvPr>
        </p:nvSpPr>
        <p:spPr>
          <a:xfrm>
            <a:off x="4169469" y="4691129"/>
            <a:ext cx="1086879"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5" name="Picture Placeholder 29"/>
          <p:cNvSpPr>
            <a:spLocks noGrp="1"/>
          </p:cNvSpPr>
          <p:nvPr>
            <p:ph type="pic" sz="quarter" idx="25" hasCustomPrompt="1"/>
          </p:nvPr>
        </p:nvSpPr>
        <p:spPr>
          <a:xfrm>
            <a:off x="9141901" y="4684489"/>
            <a:ext cx="1091070"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6" name="Text Placeholder 8"/>
          <p:cNvSpPr>
            <a:spLocks noGrp="1"/>
          </p:cNvSpPr>
          <p:nvPr>
            <p:ph type="body" sz="quarter" idx="13" hasCustomPrompt="1"/>
          </p:nvPr>
        </p:nvSpPr>
        <p:spPr>
          <a:xfrm>
            <a:off x="439923" y="649224"/>
            <a:ext cx="9819684" cy="834733"/>
          </a:xfrm>
          <a:prstGeom prst="rect">
            <a:avLst/>
          </a:prstGeom>
        </p:spPr>
        <p:txBody>
          <a:bodyPr lIns="0" tIns="0" rIns="0" bIns="0">
            <a:noAutofit/>
          </a:bodyPr>
          <a:lstStyle>
            <a:lvl1pPr marL="0" indent="0">
              <a:buNone/>
              <a:defRPr sz="2200" b="0">
                <a:solidFill>
                  <a:srgbClr val="575757"/>
                </a:solidFill>
              </a:defRPr>
            </a:lvl1pPr>
          </a:lstStyle>
          <a:p>
            <a:pPr lvl="0"/>
            <a:r>
              <a:rPr lang="en-US" dirty="0"/>
              <a:t>Click to add subtitle</a:t>
            </a:r>
          </a:p>
        </p:txBody>
      </p:sp>
      <p:sp>
        <p:nvSpPr>
          <p:cNvPr id="17" name="Picture Placeholder 29"/>
          <p:cNvSpPr>
            <a:spLocks noGrp="1"/>
          </p:cNvSpPr>
          <p:nvPr>
            <p:ph type="pic" sz="quarter" idx="19" hasCustomPrompt="1"/>
          </p:nvPr>
        </p:nvSpPr>
        <p:spPr>
          <a:xfrm>
            <a:off x="4182621" y="2054624"/>
            <a:ext cx="1061295" cy="605474"/>
          </a:xfrm>
        </p:spPr>
        <p:txBody>
          <a:bodyPr/>
          <a:lstStyle>
            <a:lvl1pPr marL="0" marR="0" indent="0" algn="l" defTabSz="1178588" rtl="0" eaLnBrk="1" fontAlgn="auto" latinLnBrk="0" hangingPunct="1">
              <a:lnSpc>
                <a:spcPct val="100000"/>
              </a:lnSpc>
              <a:spcBef>
                <a:spcPts val="0"/>
              </a:spcBef>
              <a:spcAft>
                <a:spcPts val="1289"/>
              </a:spcAft>
              <a:buClrTx/>
              <a:buSzTx/>
              <a:buFont typeface="Arial" panose="020B0604020202020204" pitchFamily="34" charset="0"/>
              <a:buNone/>
              <a:tabLst/>
              <a:defRPr sz="1160"/>
            </a:lvl1pPr>
          </a:lstStyle>
          <a:p>
            <a:pPr>
              <a:spcBef>
                <a:spcPct val="0"/>
              </a:spcBef>
            </a:pPr>
            <a:r>
              <a:rPr lang="en-US" sz="1547" dirty="0">
                <a:solidFill>
                  <a:schemeClr val="bg1"/>
                </a:solidFill>
              </a:rPr>
              <a:t>Co-brand</a:t>
            </a:r>
            <a:br>
              <a:rPr lang="en-US" sz="1547" dirty="0">
                <a:solidFill>
                  <a:schemeClr val="bg1"/>
                </a:solidFill>
              </a:rPr>
            </a:br>
            <a:r>
              <a:rPr lang="en-US" sz="1547" dirty="0">
                <a:solidFill>
                  <a:schemeClr val="bg1"/>
                </a:solidFill>
              </a:rPr>
              <a:t>Logo</a:t>
            </a:r>
          </a:p>
          <a:p>
            <a:endParaRPr lang="en-GB" dirty="0"/>
          </a:p>
        </p:txBody>
      </p:sp>
      <p:sp>
        <p:nvSpPr>
          <p:cNvPr id="18" name="Rectangle 17">
            <a:extLst>
              <a:ext uri="{FF2B5EF4-FFF2-40B4-BE49-F238E27FC236}">
                <a16:creationId xmlns:a16="http://schemas.microsoft.com/office/drawing/2014/main" id="{EA85C88C-90C6-43DC-9A4C-58A4C0BA1F97}"/>
              </a:ext>
            </a:extLst>
          </p:cNvPr>
          <p:cNvSpPr/>
          <p:nvPr/>
        </p:nvSpPr>
        <p:spPr>
          <a:xfrm>
            <a:off x="439923" y="1879864"/>
            <a:ext cx="4794149"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19" name="Rectangle 18">
            <a:extLst>
              <a:ext uri="{FF2B5EF4-FFF2-40B4-BE49-F238E27FC236}">
                <a16:creationId xmlns:a16="http://schemas.microsoft.com/office/drawing/2014/main" id="{C93583D3-2ECA-4EAE-ABCB-5AE52087BD26}"/>
              </a:ext>
            </a:extLst>
          </p:cNvPr>
          <p:cNvSpPr/>
          <p:nvPr/>
        </p:nvSpPr>
        <p:spPr>
          <a:xfrm>
            <a:off x="5477620" y="1879864"/>
            <a:ext cx="4781988" cy="584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20" name="Rectangle 19">
            <a:extLst>
              <a:ext uri="{FF2B5EF4-FFF2-40B4-BE49-F238E27FC236}">
                <a16:creationId xmlns:a16="http://schemas.microsoft.com/office/drawing/2014/main" id="{8472F893-FB10-474A-AC95-BCC33ECE8AAB}"/>
              </a:ext>
            </a:extLst>
          </p:cNvPr>
          <p:cNvSpPr/>
          <p:nvPr/>
        </p:nvSpPr>
        <p:spPr>
          <a:xfrm>
            <a:off x="439923" y="4523369"/>
            <a:ext cx="4796007"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21" name="Rectangle 20">
            <a:extLst>
              <a:ext uri="{FF2B5EF4-FFF2-40B4-BE49-F238E27FC236}">
                <a16:creationId xmlns:a16="http://schemas.microsoft.com/office/drawing/2014/main" id="{9BD7F804-E5A5-48DB-81A1-D1AC213808D6}"/>
              </a:ext>
            </a:extLst>
          </p:cNvPr>
          <p:cNvSpPr/>
          <p:nvPr/>
        </p:nvSpPr>
        <p:spPr>
          <a:xfrm>
            <a:off x="5477621" y="4523369"/>
            <a:ext cx="4774761"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1289"/>
              </a:spcAft>
            </a:pPr>
            <a:endParaRPr lang="en-US" sz="1418" noProof="0" dirty="0">
              <a:solidFill>
                <a:schemeClr val="bg1"/>
              </a:solidFill>
            </a:endParaRPr>
          </a:p>
        </p:txBody>
      </p:sp>
      <p:sp>
        <p:nvSpPr>
          <p:cNvPr id="25" name="Date Placeholder 7">
            <a:extLst>
              <a:ext uri="{FF2B5EF4-FFF2-40B4-BE49-F238E27FC236}">
                <a16:creationId xmlns:a16="http://schemas.microsoft.com/office/drawing/2014/main" id="{DCEDF1EA-9CD5-48DB-A1FD-614EB9405592}"/>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26" name="Footer Placeholder 8">
            <a:extLst>
              <a:ext uri="{FF2B5EF4-FFF2-40B4-BE49-F238E27FC236}">
                <a16:creationId xmlns:a16="http://schemas.microsoft.com/office/drawing/2014/main" id="{675D992B-DE0B-47B5-812A-B8D74F935A5A}"/>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27" name="Slide Number Placeholder 9">
            <a:extLst>
              <a:ext uri="{FF2B5EF4-FFF2-40B4-BE49-F238E27FC236}">
                <a16:creationId xmlns:a16="http://schemas.microsoft.com/office/drawing/2014/main" id="{8FC4EE35-2ED9-44D9-9B81-566E4332B07C}"/>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204983430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3 column green line">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41519"/>
          </a:xfrm>
        </p:spPr>
        <p:txBody>
          <a:bodyPr>
            <a:spAutoFit/>
          </a:bodyPr>
          <a:lstStyle/>
          <a:p>
            <a:r>
              <a:rPr lang="fr-FR" noProof="0"/>
              <a:t>Modifiez le style du titre</a:t>
            </a:r>
            <a:endParaRPr lang="en-US" noProof="0" dirty="0"/>
          </a:p>
        </p:txBody>
      </p:sp>
      <p:sp>
        <p:nvSpPr>
          <p:cNvPr id="4" name="Rectangle 3"/>
          <p:cNvSpPr/>
          <p:nvPr/>
        </p:nvSpPr>
        <p:spPr>
          <a:xfrm>
            <a:off x="3788438" y="1880514"/>
            <a:ext cx="3118548"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5" name="Rectangle 4"/>
          <p:cNvSpPr/>
          <p:nvPr/>
        </p:nvSpPr>
        <p:spPr>
          <a:xfrm>
            <a:off x="441986" y="1874172"/>
            <a:ext cx="3121953" cy="658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6" name="Rectangle 5"/>
          <p:cNvSpPr/>
          <p:nvPr/>
        </p:nvSpPr>
        <p:spPr>
          <a:xfrm>
            <a:off x="7116738" y="1880514"/>
            <a:ext cx="3142872"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7" name="Text Placeholder 8"/>
          <p:cNvSpPr>
            <a:spLocks noGrp="1"/>
          </p:cNvSpPr>
          <p:nvPr>
            <p:ph type="body" sz="quarter" idx="17"/>
          </p:nvPr>
        </p:nvSpPr>
        <p:spPr>
          <a:xfrm>
            <a:off x="3815219" y="2040871"/>
            <a:ext cx="3104921" cy="4239232"/>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Text Placeholder 8"/>
          <p:cNvSpPr>
            <a:spLocks noGrp="1"/>
          </p:cNvSpPr>
          <p:nvPr>
            <p:ph type="body" sz="quarter" idx="18"/>
          </p:nvPr>
        </p:nvSpPr>
        <p:spPr>
          <a:xfrm>
            <a:off x="439923" y="2040871"/>
            <a:ext cx="3121953" cy="4239232"/>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9" name="Text Placeholder 8"/>
          <p:cNvSpPr>
            <a:spLocks noGrp="1"/>
          </p:cNvSpPr>
          <p:nvPr>
            <p:ph type="body" sz="quarter" idx="19"/>
          </p:nvPr>
        </p:nvSpPr>
        <p:spPr>
          <a:xfrm>
            <a:off x="7127875" y="2040871"/>
            <a:ext cx="3131734" cy="4239232"/>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10" name="Text Placeholder 8"/>
          <p:cNvSpPr>
            <a:spLocks noGrp="1"/>
          </p:cNvSpPr>
          <p:nvPr>
            <p:ph type="body" sz="quarter" idx="13" hasCustomPrompt="1"/>
          </p:nvPr>
        </p:nvSpPr>
        <p:spPr>
          <a:xfrm>
            <a:off x="439923" y="649224"/>
            <a:ext cx="9788858"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1" name="Rectangle 10">
            <a:extLst>
              <a:ext uri="{FF2B5EF4-FFF2-40B4-BE49-F238E27FC236}">
                <a16:creationId xmlns:a16="http://schemas.microsoft.com/office/drawing/2014/main" id="{A820A274-4ADB-4809-84D4-900FDD40E432}"/>
              </a:ext>
            </a:extLst>
          </p:cNvPr>
          <p:cNvSpPr/>
          <p:nvPr/>
        </p:nvSpPr>
        <p:spPr>
          <a:xfrm>
            <a:off x="3810210" y="1880514"/>
            <a:ext cx="3118548"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2" name="Rectangle 11">
            <a:extLst>
              <a:ext uri="{FF2B5EF4-FFF2-40B4-BE49-F238E27FC236}">
                <a16:creationId xmlns:a16="http://schemas.microsoft.com/office/drawing/2014/main" id="{92AE089E-4A0A-4EC7-9961-71221BF50F81}"/>
              </a:ext>
            </a:extLst>
          </p:cNvPr>
          <p:cNvSpPr/>
          <p:nvPr/>
        </p:nvSpPr>
        <p:spPr>
          <a:xfrm>
            <a:off x="439923" y="1874172"/>
            <a:ext cx="3121953" cy="658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3" name="Rectangle 12">
            <a:extLst>
              <a:ext uri="{FF2B5EF4-FFF2-40B4-BE49-F238E27FC236}">
                <a16:creationId xmlns:a16="http://schemas.microsoft.com/office/drawing/2014/main" id="{81F94FD0-40C2-4639-AF6C-A43126827B59}"/>
              </a:ext>
            </a:extLst>
          </p:cNvPr>
          <p:cNvSpPr/>
          <p:nvPr/>
        </p:nvSpPr>
        <p:spPr>
          <a:xfrm>
            <a:off x="7116738" y="1880514"/>
            <a:ext cx="3142872" cy="595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sz="1418" noProof="0" dirty="0">
              <a:solidFill>
                <a:schemeClr val="bg1"/>
              </a:solidFill>
            </a:endParaRPr>
          </a:p>
        </p:txBody>
      </p:sp>
      <p:sp>
        <p:nvSpPr>
          <p:cNvPr id="17" name="Date Placeholder 7">
            <a:extLst>
              <a:ext uri="{FF2B5EF4-FFF2-40B4-BE49-F238E27FC236}">
                <a16:creationId xmlns:a16="http://schemas.microsoft.com/office/drawing/2014/main" id="{DE6A0F71-6D0E-4A55-B047-B94C086A124B}"/>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8" name="Footer Placeholder 8">
            <a:extLst>
              <a:ext uri="{FF2B5EF4-FFF2-40B4-BE49-F238E27FC236}">
                <a16:creationId xmlns:a16="http://schemas.microsoft.com/office/drawing/2014/main" id="{FBDF4EDC-A7B2-4776-BF9A-72EF267B159B}"/>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9" name="Slide Number Placeholder 9">
            <a:extLst>
              <a:ext uri="{FF2B5EF4-FFF2-40B4-BE49-F238E27FC236}">
                <a16:creationId xmlns:a16="http://schemas.microsoft.com/office/drawing/2014/main" id="{CA4D96F2-B396-4810-8F75-DC976A3E60D7}"/>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3513294748"/>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4 column icon">
    <p:spTree>
      <p:nvGrpSpPr>
        <p:cNvPr id="1" name=""/>
        <p:cNvGrpSpPr/>
        <p:nvPr/>
      </p:nvGrpSpPr>
      <p:grpSpPr>
        <a:xfrm>
          <a:off x="0" y="0"/>
          <a:ext cx="0" cy="0"/>
          <a:chOff x="0" y="0"/>
          <a:chExt cx="0" cy="0"/>
        </a:xfrm>
      </p:grpSpPr>
      <p:sp>
        <p:nvSpPr>
          <p:cNvPr id="2" name="Title 1"/>
          <p:cNvSpPr>
            <a:spLocks noGrp="1"/>
          </p:cNvSpPr>
          <p:nvPr>
            <p:ph type="title"/>
          </p:nvPr>
        </p:nvSpPr>
        <p:spPr>
          <a:xfrm>
            <a:off x="439923" y="320040"/>
            <a:ext cx="9811966" cy="338554"/>
          </a:xfrm>
        </p:spPr>
        <p:txBody>
          <a:bodyPr>
            <a:spAutoFit/>
          </a:bodyPr>
          <a:lstStyle/>
          <a:p>
            <a:r>
              <a:rPr lang="fr-FR" noProof="0"/>
              <a:t>Modifiez le style du titre</a:t>
            </a:r>
            <a:endParaRPr lang="en-US" noProof="0" dirty="0"/>
          </a:p>
        </p:txBody>
      </p:sp>
      <p:sp>
        <p:nvSpPr>
          <p:cNvPr id="4" name="Text Placeholder 8"/>
          <p:cNvSpPr>
            <a:spLocks noGrp="1"/>
          </p:cNvSpPr>
          <p:nvPr>
            <p:ph type="body" sz="quarter" idx="17"/>
          </p:nvPr>
        </p:nvSpPr>
        <p:spPr>
          <a:xfrm>
            <a:off x="439923"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5" name="Text Placeholder 8"/>
          <p:cNvSpPr>
            <a:spLocks noGrp="1"/>
          </p:cNvSpPr>
          <p:nvPr>
            <p:ph type="body" sz="quarter" idx="18"/>
          </p:nvPr>
        </p:nvSpPr>
        <p:spPr>
          <a:xfrm>
            <a:off x="7977500"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6" name="Text Placeholder 8"/>
          <p:cNvSpPr>
            <a:spLocks noGrp="1"/>
          </p:cNvSpPr>
          <p:nvPr>
            <p:ph type="body" sz="quarter" idx="19"/>
          </p:nvPr>
        </p:nvSpPr>
        <p:spPr>
          <a:xfrm>
            <a:off x="2994447"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7" name="Text Placeholder 8"/>
          <p:cNvSpPr>
            <a:spLocks noGrp="1"/>
          </p:cNvSpPr>
          <p:nvPr>
            <p:ph type="body" sz="quarter" idx="20"/>
          </p:nvPr>
        </p:nvSpPr>
        <p:spPr>
          <a:xfrm>
            <a:off x="5485974" y="2817517"/>
            <a:ext cx="2273063" cy="3742138"/>
          </a:xfrm>
        </p:spPr>
        <p:txBody>
          <a:bodyPr/>
          <a:lstStyle>
            <a:lvl1pPr>
              <a:defRPr b="1">
                <a:solidFill>
                  <a:schemeClr val="accent1"/>
                </a:solidFill>
              </a:defRPr>
            </a:lvl1pPr>
            <a:lvl2pPr>
              <a:spcAft>
                <a:spcPts val="1289"/>
              </a:spcAft>
              <a:defRPr/>
            </a:lvl2pPr>
            <a:lvl3pPr marL="0" indent="0">
              <a:spcAft>
                <a:spcPts val="1289"/>
              </a:spcAft>
              <a:buNone/>
              <a:defRPr/>
            </a:lvl3pPr>
            <a:lvl4pPr marL="227366" indent="-227366">
              <a:spcAft>
                <a:spcPts val="1289"/>
              </a:spcAft>
              <a:buFont typeface="Arial" panose="020B0604020202020204" pitchFamily="34" charset="0"/>
              <a:buChar char="•"/>
              <a:defRPr/>
            </a:lvl4pPr>
            <a:lvl5pPr marL="459371" indent="-227366">
              <a:spcAft>
                <a:spcPts val="1289"/>
              </a:spcAft>
              <a:defRPr baseline="0"/>
            </a:lvl5pPr>
            <a:lvl6pPr marL="459371" indent="-227366">
              <a:spcAft>
                <a:spcPts val="1289"/>
              </a:spcAft>
              <a:buFont typeface="Verdana" panose="020B0604030504040204" pitchFamily="34" charset="0"/>
              <a:buChar char="−"/>
              <a:defRPr/>
            </a:lvl6pPr>
            <a:lvl7pPr marL="459371" indent="-227366">
              <a:spcAft>
                <a:spcPts val="1289"/>
              </a:spcAft>
              <a:defRPr/>
            </a:lvl7pPr>
            <a:lvl8pPr marL="459371" indent="-227366">
              <a:spcAft>
                <a:spcPts val="1289"/>
              </a:spcAft>
              <a:defRPr/>
            </a:lvl8pPr>
            <a:lvl9pPr marL="459371" indent="-227366">
              <a:spcAft>
                <a:spcPts val="1289"/>
              </a:spcAft>
              <a:defRPr/>
            </a:lvl9p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Text Placeholder 8"/>
          <p:cNvSpPr>
            <a:spLocks noGrp="1"/>
          </p:cNvSpPr>
          <p:nvPr>
            <p:ph type="body" sz="quarter" idx="13" hasCustomPrompt="1"/>
          </p:nvPr>
        </p:nvSpPr>
        <p:spPr>
          <a:xfrm>
            <a:off x="439923" y="649224"/>
            <a:ext cx="9811966" cy="834733"/>
          </a:xfrm>
          <a:prstGeom prst="rect">
            <a:avLst/>
          </a:prstGeom>
        </p:spPr>
        <p:txBody>
          <a:bodyPr lIns="0" tIns="0" rIns="0" bIns="0">
            <a:noAutofit/>
          </a:bodyPr>
          <a:lstStyle>
            <a:lvl1pPr marL="0" indent="0">
              <a:buNone/>
              <a:defRPr sz="2200" b="0">
                <a:solidFill>
                  <a:srgbClr val="575757"/>
                </a:solidFill>
              </a:defRPr>
            </a:lvl1pPr>
          </a:lstStyle>
          <a:p>
            <a:pPr lvl="0"/>
            <a:r>
              <a:rPr lang="en-US" noProof="0" dirty="0"/>
              <a:t>Click to add subtitle</a:t>
            </a:r>
          </a:p>
        </p:txBody>
      </p:sp>
      <p:sp>
        <p:nvSpPr>
          <p:cNvPr id="12" name="Date Placeholder 7">
            <a:extLst>
              <a:ext uri="{FF2B5EF4-FFF2-40B4-BE49-F238E27FC236}">
                <a16:creationId xmlns:a16="http://schemas.microsoft.com/office/drawing/2014/main" id="{12C6383B-FF54-41B4-8FA9-C8A647495615}"/>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p>
        </p:txBody>
      </p:sp>
      <p:sp>
        <p:nvSpPr>
          <p:cNvPr id="13" name="Footer Placeholder 8">
            <a:extLst>
              <a:ext uri="{FF2B5EF4-FFF2-40B4-BE49-F238E27FC236}">
                <a16:creationId xmlns:a16="http://schemas.microsoft.com/office/drawing/2014/main" id="{345A9F0B-5206-4F14-8A42-C81829804D4D}"/>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4" name="Slide Number Placeholder 9">
            <a:extLst>
              <a:ext uri="{FF2B5EF4-FFF2-40B4-BE49-F238E27FC236}">
                <a16:creationId xmlns:a16="http://schemas.microsoft.com/office/drawing/2014/main" id="{949A261E-323C-4BF4-8FC9-5721D05C3C73}"/>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132696795"/>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End slide">
    <p:spTree>
      <p:nvGrpSpPr>
        <p:cNvPr id="1" name=""/>
        <p:cNvGrpSpPr/>
        <p:nvPr/>
      </p:nvGrpSpPr>
      <p:grpSpPr>
        <a:xfrm>
          <a:off x="0" y="0"/>
          <a:ext cx="0" cy="0"/>
          <a:chOff x="0" y="0"/>
          <a:chExt cx="0" cy="0"/>
        </a:xfrm>
      </p:grpSpPr>
      <p:sp>
        <p:nvSpPr>
          <p:cNvPr id="8" name="Text Placeholder 7"/>
          <p:cNvSpPr>
            <a:spLocks noGrp="1"/>
          </p:cNvSpPr>
          <p:nvPr>
            <p:ph type="body" sz="quarter" idx="15"/>
          </p:nvPr>
        </p:nvSpPr>
        <p:spPr>
          <a:xfrm>
            <a:off x="8217796" y="6633761"/>
            <a:ext cx="2034094" cy="400936"/>
          </a:xfrm>
        </p:spPr>
        <p:txBody>
          <a:bodyPr anchor="b" anchorCtr="0">
            <a:normAutofit/>
          </a:bodyPr>
          <a:lstStyle>
            <a:lvl1pPr>
              <a:lnSpc>
                <a:spcPct val="100000"/>
              </a:lnSpc>
              <a:defRPr sz="900"/>
            </a:lvl1pPr>
          </a:lstStyle>
          <a:p>
            <a:pPr lvl="0"/>
            <a:r>
              <a:rPr lang="fr-FR"/>
              <a:t>Cliquez pour modifier les styles du texte du masque</a:t>
            </a:r>
          </a:p>
        </p:txBody>
      </p:sp>
      <p:grpSp>
        <p:nvGrpSpPr>
          <p:cNvPr id="38" name="Group 37">
            <a:extLst>
              <a:ext uri="{FF2B5EF4-FFF2-40B4-BE49-F238E27FC236}">
                <a16:creationId xmlns:a16="http://schemas.microsoft.com/office/drawing/2014/main" id="{44EC6D8E-9CEE-4EB1-BEC9-6B84C8CE6166}"/>
              </a:ext>
            </a:extLst>
          </p:cNvPr>
          <p:cNvGrpSpPr>
            <a:grpSpLocks noChangeAspect="1"/>
          </p:cNvGrpSpPr>
          <p:nvPr/>
        </p:nvGrpSpPr>
        <p:grpSpPr>
          <a:xfrm>
            <a:off x="377991" y="377999"/>
            <a:ext cx="2011680" cy="382438"/>
            <a:chOff x="398463" y="404813"/>
            <a:chExt cx="1627187" cy="307976"/>
          </a:xfrm>
          <a:solidFill>
            <a:schemeClr val="tx1"/>
          </a:solidFill>
        </p:grpSpPr>
        <p:sp>
          <p:nvSpPr>
            <p:cNvPr id="39" name="Oval 5">
              <a:extLst>
                <a:ext uri="{FF2B5EF4-FFF2-40B4-BE49-F238E27FC236}">
                  <a16:creationId xmlns:a16="http://schemas.microsoft.com/office/drawing/2014/main" id="{0FDB96F3-ABDD-4C18-BECB-D5C606099392}"/>
                </a:ext>
              </a:extLst>
            </p:cNvPr>
            <p:cNvSpPr>
              <a:spLocks noChangeArrowheads="1"/>
            </p:cNvSpPr>
            <p:nvPr/>
          </p:nvSpPr>
          <p:spPr bwMode="auto">
            <a:xfrm>
              <a:off x="1938338" y="625476"/>
              <a:ext cx="87312" cy="8731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0" name="Freeform 6">
              <a:extLst>
                <a:ext uri="{FF2B5EF4-FFF2-40B4-BE49-F238E27FC236}">
                  <a16:creationId xmlns:a16="http://schemas.microsoft.com/office/drawing/2014/main" id="{6B5272FE-0F6C-45C3-8C84-B054C8376D09}"/>
                </a:ext>
              </a:extLst>
            </p:cNvPr>
            <p:cNvSpPr>
              <a:spLocks noEditPoints="1"/>
            </p:cNvSpPr>
            <p:nvPr/>
          </p:nvSpPr>
          <p:spPr bwMode="auto">
            <a:xfrm>
              <a:off x="398463" y="406401"/>
              <a:ext cx="247650" cy="301625"/>
            </a:xfrm>
            <a:custGeom>
              <a:avLst/>
              <a:gdLst>
                <a:gd name="T0" fmla="*/ 287 w 287"/>
                <a:gd name="T1" fmla="*/ 166 h 347"/>
                <a:gd name="T2" fmla="*/ 240 w 287"/>
                <a:gd name="T3" fmla="*/ 300 h 347"/>
                <a:gd name="T4" fmla="*/ 109 w 287"/>
                <a:gd name="T5" fmla="*/ 347 h 347"/>
                <a:gd name="T6" fmla="*/ 0 w 287"/>
                <a:gd name="T7" fmla="*/ 347 h 347"/>
                <a:gd name="T8" fmla="*/ 0 w 287"/>
                <a:gd name="T9" fmla="*/ 0 h 347"/>
                <a:gd name="T10" fmla="*/ 117 w 287"/>
                <a:gd name="T11" fmla="*/ 0 h 347"/>
                <a:gd name="T12" fmla="*/ 243 w 287"/>
                <a:gd name="T13" fmla="*/ 43 h 347"/>
                <a:gd name="T14" fmla="*/ 287 w 287"/>
                <a:gd name="T15" fmla="*/ 166 h 347"/>
                <a:gd name="T16" fmla="*/ 192 w 287"/>
                <a:gd name="T17" fmla="*/ 170 h 347"/>
                <a:gd name="T18" fmla="*/ 174 w 287"/>
                <a:gd name="T19" fmla="*/ 99 h 347"/>
                <a:gd name="T20" fmla="*/ 118 w 287"/>
                <a:gd name="T21" fmla="*/ 76 h 347"/>
                <a:gd name="T22" fmla="*/ 91 w 287"/>
                <a:gd name="T23" fmla="*/ 76 h 347"/>
                <a:gd name="T24" fmla="*/ 91 w 287"/>
                <a:gd name="T25" fmla="*/ 270 h 347"/>
                <a:gd name="T26" fmla="*/ 111 w 287"/>
                <a:gd name="T27" fmla="*/ 270 h 347"/>
                <a:gd name="T28" fmla="*/ 173 w 287"/>
                <a:gd name="T29" fmla="*/ 245 h 347"/>
                <a:gd name="T30" fmla="*/ 192 w 287"/>
                <a:gd name="T31" fmla="*/ 170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7" h="347">
                  <a:moveTo>
                    <a:pt x="287" y="166"/>
                  </a:moveTo>
                  <a:cubicBezTo>
                    <a:pt x="287" y="224"/>
                    <a:pt x="271" y="269"/>
                    <a:pt x="240" y="300"/>
                  </a:cubicBezTo>
                  <a:cubicBezTo>
                    <a:pt x="209" y="331"/>
                    <a:pt x="165" y="347"/>
                    <a:pt x="109" y="347"/>
                  </a:cubicBezTo>
                  <a:cubicBezTo>
                    <a:pt x="0" y="347"/>
                    <a:pt x="0" y="347"/>
                    <a:pt x="0" y="347"/>
                  </a:cubicBezTo>
                  <a:cubicBezTo>
                    <a:pt x="0" y="0"/>
                    <a:pt x="0" y="0"/>
                    <a:pt x="0" y="0"/>
                  </a:cubicBezTo>
                  <a:cubicBezTo>
                    <a:pt x="117" y="0"/>
                    <a:pt x="117" y="0"/>
                    <a:pt x="117" y="0"/>
                  </a:cubicBezTo>
                  <a:cubicBezTo>
                    <a:pt x="171" y="0"/>
                    <a:pt x="213" y="15"/>
                    <a:pt x="243" y="43"/>
                  </a:cubicBezTo>
                  <a:cubicBezTo>
                    <a:pt x="272" y="72"/>
                    <a:pt x="287" y="113"/>
                    <a:pt x="287" y="166"/>
                  </a:cubicBezTo>
                  <a:moveTo>
                    <a:pt x="192" y="170"/>
                  </a:moveTo>
                  <a:cubicBezTo>
                    <a:pt x="192" y="138"/>
                    <a:pt x="186" y="114"/>
                    <a:pt x="174" y="99"/>
                  </a:cubicBezTo>
                  <a:cubicBezTo>
                    <a:pt x="161" y="84"/>
                    <a:pt x="143" y="76"/>
                    <a:pt x="118" y="76"/>
                  </a:cubicBezTo>
                  <a:cubicBezTo>
                    <a:pt x="91" y="76"/>
                    <a:pt x="91" y="76"/>
                    <a:pt x="91" y="76"/>
                  </a:cubicBezTo>
                  <a:cubicBezTo>
                    <a:pt x="91" y="270"/>
                    <a:pt x="91" y="270"/>
                    <a:pt x="91" y="270"/>
                  </a:cubicBezTo>
                  <a:cubicBezTo>
                    <a:pt x="111" y="270"/>
                    <a:pt x="111" y="270"/>
                    <a:pt x="111" y="270"/>
                  </a:cubicBezTo>
                  <a:cubicBezTo>
                    <a:pt x="139" y="270"/>
                    <a:pt x="160" y="262"/>
                    <a:pt x="173" y="245"/>
                  </a:cubicBezTo>
                  <a:cubicBezTo>
                    <a:pt x="186" y="229"/>
                    <a:pt x="192" y="204"/>
                    <a:pt x="192" y="17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1" name="Rectangle 7">
              <a:extLst>
                <a:ext uri="{FF2B5EF4-FFF2-40B4-BE49-F238E27FC236}">
                  <a16:creationId xmlns:a16="http://schemas.microsoft.com/office/drawing/2014/main" id="{B7BAE4D7-A295-4DB9-8B55-91A8A2DD83CB}"/>
                </a:ext>
              </a:extLst>
            </p:cNvPr>
            <p:cNvSpPr>
              <a:spLocks noChangeArrowheads="1"/>
            </p:cNvSpPr>
            <p:nvPr/>
          </p:nvSpPr>
          <p:spPr bwMode="auto">
            <a:xfrm>
              <a:off x="906463" y="404813"/>
              <a:ext cx="74612" cy="303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2" name="Freeform 8">
              <a:extLst>
                <a:ext uri="{FF2B5EF4-FFF2-40B4-BE49-F238E27FC236}">
                  <a16:creationId xmlns:a16="http://schemas.microsoft.com/office/drawing/2014/main" id="{52E562C0-3721-457F-822B-A0C0EA8E6BC2}"/>
                </a:ext>
              </a:extLst>
            </p:cNvPr>
            <p:cNvSpPr>
              <a:spLocks noEditPoints="1"/>
            </p:cNvSpPr>
            <p:nvPr/>
          </p:nvSpPr>
          <p:spPr bwMode="auto">
            <a:xfrm>
              <a:off x="1011238" y="479426"/>
              <a:ext cx="215900" cy="231775"/>
            </a:xfrm>
            <a:custGeom>
              <a:avLst/>
              <a:gdLst>
                <a:gd name="T0" fmla="*/ 252 w 252"/>
                <a:gd name="T1" fmla="*/ 133 h 267"/>
                <a:gd name="T2" fmla="*/ 218 w 252"/>
                <a:gd name="T3" fmla="*/ 232 h 267"/>
                <a:gd name="T4" fmla="*/ 125 w 252"/>
                <a:gd name="T5" fmla="*/ 267 h 267"/>
                <a:gd name="T6" fmla="*/ 34 w 252"/>
                <a:gd name="T7" fmla="*/ 231 h 267"/>
                <a:gd name="T8" fmla="*/ 0 w 252"/>
                <a:gd name="T9" fmla="*/ 133 h 267"/>
                <a:gd name="T10" fmla="*/ 33 w 252"/>
                <a:gd name="T11" fmla="*/ 35 h 267"/>
                <a:gd name="T12" fmla="*/ 127 w 252"/>
                <a:gd name="T13" fmla="*/ 0 h 267"/>
                <a:gd name="T14" fmla="*/ 192 w 252"/>
                <a:gd name="T15" fmla="*/ 16 h 267"/>
                <a:gd name="T16" fmla="*/ 236 w 252"/>
                <a:gd name="T17" fmla="*/ 63 h 267"/>
                <a:gd name="T18" fmla="*/ 252 w 252"/>
                <a:gd name="T19" fmla="*/ 133 h 267"/>
                <a:gd name="T20" fmla="*/ 88 w 252"/>
                <a:gd name="T21" fmla="*/ 133 h 267"/>
                <a:gd name="T22" fmla="*/ 97 w 252"/>
                <a:gd name="T23" fmla="*/ 184 h 267"/>
                <a:gd name="T24" fmla="*/ 126 w 252"/>
                <a:gd name="T25" fmla="*/ 201 h 267"/>
                <a:gd name="T26" fmla="*/ 155 w 252"/>
                <a:gd name="T27" fmla="*/ 184 h 267"/>
                <a:gd name="T28" fmla="*/ 163 w 252"/>
                <a:gd name="T29" fmla="*/ 133 h 267"/>
                <a:gd name="T30" fmla="*/ 155 w 252"/>
                <a:gd name="T31" fmla="*/ 83 h 267"/>
                <a:gd name="T32" fmla="*/ 126 w 252"/>
                <a:gd name="T33" fmla="*/ 66 h 267"/>
                <a:gd name="T34" fmla="*/ 97 w 252"/>
                <a:gd name="T35" fmla="*/ 83 h 267"/>
                <a:gd name="T36" fmla="*/ 88 w 252"/>
                <a:gd name="T37" fmla="*/ 133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267">
                  <a:moveTo>
                    <a:pt x="252" y="133"/>
                  </a:moveTo>
                  <a:cubicBezTo>
                    <a:pt x="252" y="175"/>
                    <a:pt x="241" y="208"/>
                    <a:pt x="218" y="232"/>
                  </a:cubicBezTo>
                  <a:cubicBezTo>
                    <a:pt x="196" y="256"/>
                    <a:pt x="165" y="267"/>
                    <a:pt x="125" y="267"/>
                  </a:cubicBezTo>
                  <a:cubicBezTo>
                    <a:pt x="87" y="267"/>
                    <a:pt x="56" y="255"/>
                    <a:pt x="34" y="231"/>
                  </a:cubicBezTo>
                  <a:cubicBezTo>
                    <a:pt x="11" y="207"/>
                    <a:pt x="0" y="174"/>
                    <a:pt x="0" y="133"/>
                  </a:cubicBezTo>
                  <a:cubicBezTo>
                    <a:pt x="0" y="91"/>
                    <a:pt x="11" y="58"/>
                    <a:pt x="33" y="35"/>
                  </a:cubicBezTo>
                  <a:cubicBezTo>
                    <a:pt x="55" y="12"/>
                    <a:pt x="86" y="0"/>
                    <a:pt x="127" y="0"/>
                  </a:cubicBezTo>
                  <a:cubicBezTo>
                    <a:pt x="151" y="0"/>
                    <a:pt x="173" y="5"/>
                    <a:pt x="192" y="16"/>
                  </a:cubicBezTo>
                  <a:cubicBezTo>
                    <a:pt x="211" y="27"/>
                    <a:pt x="226" y="42"/>
                    <a:pt x="236" y="63"/>
                  </a:cubicBezTo>
                  <a:cubicBezTo>
                    <a:pt x="247" y="83"/>
                    <a:pt x="252" y="106"/>
                    <a:pt x="252" y="133"/>
                  </a:cubicBezTo>
                  <a:moveTo>
                    <a:pt x="88" y="133"/>
                  </a:moveTo>
                  <a:cubicBezTo>
                    <a:pt x="88" y="155"/>
                    <a:pt x="91" y="172"/>
                    <a:pt x="97" y="184"/>
                  </a:cubicBezTo>
                  <a:cubicBezTo>
                    <a:pt x="103" y="195"/>
                    <a:pt x="112" y="201"/>
                    <a:pt x="126" y="201"/>
                  </a:cubicBezTo>
                  <a:cubicBezTo>
                    <a:pt x="140" y="201"/>
                    <a:pt x="149" y="195"/>
                    <a:pt x="155" y="184"/>
                  </a:cubicBezTo>
                  <a:cubicBezTo>
                    <a:pt x="160" y="172"/>
                    <a:pt x="163" y="155"/>
                    <a:pt x="163" y="133"/>
                  </a:cubicBezTo>
                  <a:cubicBezTo>
                    <a:pt x="163" y="111"/>
                    <a:pt x="160" y="94"/>
                    <a:pt x="155" y="83"/>
                  </a:cubicBezTo>
                  <a:cubicBezTo>
                    <a:pt x="149" y="72"/>
                    <a:pt x="139" y="66"/>
                    <a:pt x="126" y="66"/>
                  </a:cubicBezTo>
                  <a:cubicBezTo>
                    <a:pt x="112" y="66"/>
                    <a:pt x="103" y="72"/>
                    <a:pt x="97" y="83"/>
                  </a:cubicBezTo>
                  <a:cubicBezTo>
                    <a:pt x="91" y="94"/>
                    <a:pt x="88" y="111"/>
                    <a:pt x="88" y="133"/>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3" name="Rectangle 9">
              <a:extLst>
                <a:ext uri="{FF2B5EF4-FFF2-40B4-BE49-F238E27FC236}">
                  <a16:creationId xmlns:a16="http://schemas.microsoft.com/office/drawing/2014/main" id="{CB38A920-B980-4994-BE45-99697FE9FCA0}"/>
                </a:ext>
              </a:extLst>
            </p:cNvPr>
            <p:cNvSpPr>
              <a:spLocks noChangeArrowheads="1"/>
            </p:cNvSpPr>
            <p:nvPr/>
          </p:nvSpPr>
          <p:spPr bwMode="auto">
            <a:xfrm>
              <a:off x="1257300" y="482601"/>
              <a:ext cx="74612" cy="2254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4" name="Rectangle 10">
              <a:extLst>
                <a:ext uri="{FF2B5EF4-FFF2-40B4-BE49-F238E27FC236}">
                  <a16:creationId xmlns:a16="http://schemas.microsoft.com/office/drawing/2014/main" id="{B8AB7E81-2D45-4F79-82DF-302A4149E655}"/>
                </a:ext>
              </a:extLst>
            </p:cNvPr>
            <p:cNvSpPr>
              <a:spLocks noChangeArrowheads="1"/>
            </p:cNvSpPr>
            <p:nvPr/>
          </p:nvSpPr>
          <p:spPr bwMode="auto">
            <a:xfrm>
              <a:off x="1257300" y="404813"/>
              <a:ext cx="74612" cy="508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5" name="Freeform 11">
              <a:extLst>
                <a:ext uri="{FF2B5EF4-FFF2-40B4-BE49-F238E27FC236}">
                  <a16:creationId xmlns:a16="http://schemas.microsoft.com/office/drawing/2014/main" id="{01083FF4-5C95-472A-A37C-3FB3F3BF9C2B}"/>
                </a:ext>
              </a:extLst>
            </p:cNvPr>
            <p:cNvSpPr>
              <a:spLocks/>
            </p:cNvSpPr>
            <p:nvPr/>
          </p:nvSpPr>
          <p:spPr bwMode="auto">
            <a:xfrm>
              <a:off x="1362075" y="411163"/>
              <a:ext cx="158750" cy="300038"/>
            </a:xfrm>
            <a:custGeom>
              <a:avLst/>
              <a:gdLst>
                <a:gd name="T0" fmla="*/ 142 w 184"/>
                <a:gd name="T1" fmla="*/ 274 h 344"/>
                <a:gd name="T2" fmla="*/ 184 w 184"/>
                <a:gd name="T3" fmla="*/ 265 h 344"/>
                <a:gd name="T4" fmla="*/ 184 w 184"/>
                <a:gd name="T5" fmla="*/ 330 h 344"/>
                <a:gd name="T6" fmla="*/ 150 w 184"/>
                <a:gd name="T7" fmla="*/ 341 h 344"/>
                <a:gd name="T8" fmla="*/ 113 w 184"/>
                <a:gd name="T9" fmla="*/ 344 h 344"/>
                <a:gd name="T10" fmla="*/ 50 w 184"/>
                <a:gd name="T11" fmla="*/ 322 h 344"/>
                <a:gd name="T12" fmla="*/ 30 w 184"/>
                <a:gd name="T13" fmla="*/ 255 h 344"/>
                <a:gd name="T14" fmla="*/ 30 w 184"/>
                <a:gd name="T15" fmla="*/ 148 h 344"/>
                <a:gd name="T16" fmla="*/ 0 w 184"/>
                <a:gd name="T17" fmla="*/ 148 h 344"/>
                <a:gd name="T18" fmla="*/ 0 w 184"/>
                <a:gd name="T19" fmla="*/ 81 h 344"/>
                <a:gd name="T20" fmla="*/ 30 w 184"/>
                <a:gd name="T21" fmla="*/ 81 h 344"/>
                <a:gd name="T22" fmla="*/ 30 w 184"/>
                <a:gd name="T23" fmla="*/ 16 h 344"/>
                <a:gd name="T24" fmla="*/ 118 w 184"/>
                <a:gd name="T25" fmla="*/ 0 h 344"/>
                <a:gd name="T26" fmla="*/ 118 w 184"/>
                <a:gd name="T27" fmla="*/ 81 h 344"/>
                <a:gd name="T28" fmla="*/ 174 w 184"/>
                <a:gd name="T29" fmla="*/ 81 h 344"/>
                <a:gd name="T30" fmla="*/ 174 w 184"/>
                <a:gd name="T31" fmla="*/ 148 h 344"/>
                <a:gd name="T32" fmla="*/ 118 w 184"/>
                <a:gd name="T33" fmla="*/ 148 h 344"/>
                <a:gd name="T34" fmla="*/ 118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3" y="274"/>
                    <a:pt x="167" y="271"/>
                    <a:pt x="184" y="265"/>
                  </a:cubicBezTo>
                  <a:cubicBezTo>
                    <a:pt x="184" y="330"/>
                    <a:pt x="184" y="330"/>
                    <a:pt x="184" y="330"/>
                  </a:cubicBezTo>
                  <a:cubicBezTo>
                    <a:pt x="172" y="335"/>
                    <a:pt x="161" y="339"/>
                    <a:pt x="150" y="341"/>
                  </a:cubicBezTo>
                  <a:cubicBezTo>
                    <a:pt x="140" y="343"/>
                    <a:pt x="127" y="344"/>
                    <a:pt x="113" y="344"/>
                  </a:cubicBezTo>
                  <a:cubicBezTo>
                    <a:pt x="84" y="344"/>
                    <a:pt x="63" y="337"/>
                    <a:pt x="50" y="322"/>
                  </a:cubicBezTo>
                  <a:cubicBezTo>
                    <a:pt x="37" y="308"/>
                    <a:pt x="30" y="285"/>
                    <a:pt x="30" y="255"/>
                  </a:cubicBezTo>
                  <a:cubicBezTo>
                    <a:pt x="30" y="148"/>
                    <a:pt x="30" y="148"/>
                    <a:pt x="30" y="148"/>
                  </a:cubicBezTo>
                  <a:cubicBezTo>
                    <a:pt x="0" y="148"/>
                    <a:pt x="0" y="148"/>
                    <a:pt x="0" y="148"/>
                  </a:cubicBezTo>
                  <a:cubicBezTo>
                    <a:pt x="0" y="81"/>
                    <a:pt x="0" y="81"/>
                    <a:pt x="0" y="81"/>
                  </a:cubicBezTo>
                  <a:cubicBezTo>
                    <a:pt x="30" y="81"/>
                    <a:pt x="30" y="81"/>
                    <a:pt x="30" y="81"/>
                  </a:cubicBezTo>
                  <a:cubicBezTo>
                    <a:pt x="30" y="16"/>
                    <a:pt x="30" y="16"/>
                    <a:pt x="30" y="16"/>
                  </a:cubicBezTo>
                  <a:cubicBezTo>
                    <a:pt x="118" y="0"/>
                    <a:pt x="118" y="0"/>
                    <a:pt x="118" y="0"/>
                  </a:cubicBezTo>
                  <a:cubicBezTo>
                    <a:pt x="118" y="81"/>
                    <a:pt x="118" y="81"/>
                    <a:pt x="118" y="81"/>
                  </a:cubicBezTo>
                  <a:cubicBezTo>
                    <a:pt x="174" y="81"/>
                    <a:pt x="174" y="81"/>
                    <a:pt x="174" y="81"/>
                  </a:cubicBezTo>
                  <a:cubicBezTo>
                    <a:pt x="174" y="148"/>
                    <a:pt x="174" y="148"/>
                    <a:pt x="174" y="148"/>
                  </a:cubicBezTo>
                  <a:cubicBezTo>
                    <a:pt x="118" y="148"/>
                    <a:pt x="118" y="148"/>
                    <a:pt x="118" y="148"/>
                  </a:cubicBezTo>
                  <a:cubicBezTo>
                    <a:pt x="118" y="249"/>
                    <a:pt x="118" y="249"/>
                    <a:pt x="118" y="249"/>
                  </a:cubicBezTo>
                  <a:cubicBezTo>
                    <a:pt x="118" y="266"/>
                    <a:pt x="126"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6" name="Freeform 12">
              <a:extLst>
                <a:ext uri="{FF2B5EF4-FFF2-40B4-BE49-F238E27FC236}">
                  <a16:creationId xmlns:a16="http://schemas.microsoft.com/office/drawing/2014/main" id="{10FEE41E-8814-490E-ACF5-D3FAE6F14C45}"/>
                </a:ext>
              </a:extLst>
            </p:cNvPr>
            <p:cNvSpPr>
              <a:spLocks/>
            </p:cNvSpPr>
            <p:nvPr/>
          </p:nvSpPr>
          <p:spPr bwMode="auto">
            <a:xfrm>
              <a:off x="1535113" y="411163"/>
              <a:ext cx="158750" cy="300038"/>
            </a:xfrm>
            <a:custGeom>
              <a:avLst/>
              <a:gdLst>
                <a:gd name="T0" fmla="*/ 142 w 184"/>
                <a:gd name="T1" fmla="*/ 274 h 344"/>
                <a:gd name="T2" fmla="*/ 184 w 184"/>
                <a:gd name="T3" fmla="*/ 265 h 344"/>
                <a:gd name="T4" fmla="*/ 184 w 184"/>
                <a:gd name="T5" fmla="*/ 330 h 344"/>
                <a:gd name="T6" fmla="*/ 151 w 184"/>
                <a:gd name="T7" fmla="*/ 341 h 344"/>
                <a:gd name="T8" fmla="*/ 114 w 184"/>
                <a:gd name="T9" fmla="*/ 344 h 344"/>
                <a:gd name="T10" fmla="*/ 50 w 184"/>
                <a:gd name="T11" fmla="*/ 322 h 344"/>
                <a:gd name="T12" fmla="*/ 31 w 184"/>
                <a:gd name="T13" fmla="*/ 255 h 344"/>
                <a:gd name="T14" fmla="*/ 31 w 184"/>
                <a:gd name="T15" fmla="*/ 148 h 344"/>
                <a:gd name="T16" fmla="*/ 0 w 184"/>
                <a:gd name="T17" fmla="*/ 148 h 344"/>
                <a:gd name="T18" fmla="*/ 0 w 184"/>
                <a:gd name="T19" fmla="*/ 81 h 344"/>
                <a:gd name="T20" fmla="*/ 31 w 184"/>
                <a:gd name="T21" fmla="*/ 81 h 344"/>
                <a:gd name="T22" fmla="*/ 31 w 184"/>
                <a:gd name="T23" fmla="*/ 15 h 344"/>
                <a:gd name="T24" fmla="*/ 119 w 184"/>
                <a:gd name="T25" fmla="*/ 0 h 344"/>
                <a:gd name="T26" fmla="*/ 119 w 184"/>
                <a:gd name="T27" fmla="*/ 81 h 344"/>
                <a:gd name="T28" fmla="*/ 174 w 184"/>
                <a:gd name="T29" fmla="*/ 81 h 344"/>
                <a:gd name="T30" fmla="*/ 174 w 184"/>
                <a:gd name="T31" fmla="*/ 148 h 344"/>
                <a:gd name="T32" fmla="*/ 119 w 184"/>
                <a:gd name="T33" fmla="*/ 148 h 344"/>
                <a:gd name="T34" fmla="*/ 119 w 184"/>
                <a:gd name="T35" fmla="*/ 249 h 344"/>
                <a:gd name="T36" fmla="*/ 142 w 184"/>
                <a:gd name="T37" fmla="*/ 27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4" h="344">
                  <a:moveTo>
                    <a:pt x="142" y="274"/>
                  </a:moveTo>
                  <a:cubicBezTo>
                    <a:pt x="154" y="274"/>
                    <a:pt x="168" y="271"/>
                    <a:pt x="184" y="265"/>
                  </a:cubicBezTo>
                  <a:cubicBezTo>
                    <a:pt x="184" y="330"/>
                    <a:pt x="184" y="330"/>
                    <a:pt x="184" y="330"/>
                  </a:cubicBezTo>
                  <a:cubicBezTo>
                    <a:pt x="173" y="335"/>
                    <a:pt x="161" y="339"/>
                    <a:pt x="151" y="341"/>
                  </a:cubicBezTo>
                  <a:cubicBezTo>
                    <a:pt x="140" y="343"/>
                    <a:pt x="128" y="344"/>
                    <a:pt x="114" y="344"/>
                  </a:cubicBezTo>
                  <a:cubicBezTo>
                    <a:pt x="84" y="344"/>
                    <a:pt x="63" y="337"/>
                    <a:pt x="50" y="322"/>
                  </a:cubicBezTo>
                  <a:cubicBezTo>
                    <a:pt x="37" y="308"/>
                    <a:pt x="31" y="285"/>
                    <a:pt x="31" y="255"/>
                  </a:cubicBezTo>
                  <a:cubicBezTo>
                    <a:pt x="31" y="148"/>
                    <a:pt x="31" y="148"/>
                    <a:pt x="31" y="148"/>
                  </a:cubicBezTo>
                  <a:cubicBezTo>
                    <a:pt x="0" y="148"/>
                    <a:pt x="0" y="148"/>
                    <a:pt x="0" y="148"/>
                  </a:cubicBezTo>
                  <a:cubicBezTo>
                    <a:pt x="0" y="81"/>
                    <a:pt x="0" y="81"/>
                    <a:pt x="0" y="81"/>
                  </a:cubicBezTo>
                  <a:cubicBezTo>
                    <a:pt x="31" y="81"/>
                    <a:pt x="31" y="81"/>
                    <a:pt x="31" y="81"/>
                  </a:cubicBezTo>
                  <a:cubicBezTo>
                    <a:pt x="31" y="15"/>
                    <a:pt x="31" y="15"/>
                    <a:pt x="31" y="15"/>
                  </a:cubicBezTo>
                  <a:cubicBezTo>
                    <a:pt x="119" y="0"/>
                    <a:pt x="119" y="0"/>
                    <a:pt x="119" y="0"/>
                  </a:cubicBezTo>
                  <a:cubicBezTo>
                    <a:pt x="119" y="81"/>
                    <a:pt x="119" y="81"/>
                    <a:pt x="119" y="81"/>
                  </a:cubicBezTo>
                  <a:cubicBezTo>
                    <a:pt x="174" y="81"/>
                    <a:pt x="174" y="81"/>
                    <a:pt x="174" y="81"/>
                  </a:cubicBezTo>
                  <a:cubicBezTo>
                    <a:pt x="174" y="148"/>
                    <a:pt x="174" y="148"/>
                    <a:pt x="174" y="148"/>
                  </a:cubicBezTo>
                  <a:cubicBezTo>
                    <a:pt x="119" y="148"/>
                    <a:pt x="119" y="148"/>
                    <a:pt x="119" y="148"/>
                  </a:cubicBezTo>
                  <a:cubicBezTo>
                    <a:pt x="119" y="249"/>
                    <a:pt x="119" y="249"/>
                    <a:pt x="119" y="249"/>
                  </a:cubicBezTo>
                  <a:cubicBezTo>
                    <a:pt x="119" y="266"/>
                    <a:pt x="127" y="274"/>
                    <a:pt x="142" y="27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7" name="Freeform 13">
              <a:extLst>
                <a:ext uri="{FF2B5EF4-FFF2-40B4-BE49-F238E27FC236}">
                  <a16:creationId xmlns:a16="http://schemas.microsoft.com/office/drawing/2014/main" id="{0F5E528D-25B3-49EA-A0AA-812C63624D4A}"/>
                </a:ext>
              </a:extLst>
            </p:cNvPr>
            <p:cNvSpPr>
              <a:spLocks noEditPoints="1"/>
            </p:cNvSpPr>
            <p:nvPr/>
          </p:nvSpPr>
          <p:spPr bwMode="auto">
            <a:xfrm>
              <a:off x="1709738" y="479426"/>
              <a:ext cx="211137" cy="231775"/>
            </a:xfrm>
            <a:custGeom>
              <a:avLst/>
              <a:gdLst>
                <a:gd name="T0" fmla="*/ 213 w 244"/>
                <a:gd name="T1" fmla="*/ 30 h 267"/>
                <a:gd name="T2" fmla="*/ 125 w 244"/>
                <a:gd name="T3" fmla="*/ 0 h 267"/>
                <a:gd name="T4" fmla="*/ 33 w 244"/>
                <a:gd name="T5" fmla="*/ 35 h 267"/>
                <a:gd name="T6" fmla="*/ 0 w 244"/>
                <a:gd name="T7" fmla="*/ 135 h 267"/>
                <a:gd name="T8" fmla="*/ 35 w 244"/>
                <a:gd name="T9" fmla="*/ 233 h 267"/>
                <a:gd name="T10" fmla="*/ 133 w 244"/>
                <a:gd name="T11" fmla="*/ 267 h 267"/>
                <a:gd name="T12" fmla="*/ 185 w 244"/>
                <a:gd name="T13" fmla="*/ 263 h 267"/>
                <a:gd name="T14" fmla="*/ 227 w 244"/>
                <a:gd name="T15" fmla="*/ 249 h 267"/>
                <a:gd name="T16" fmla="*/ 214 w 244"/>
                <a:gd name="T17" fmla="*/ 190 h 267"/>
                <a:gd name="T18" fmla="*/ 186 w 244"/>
                <a:gd name="T19" fmla="*/ 200 h 267"/>
                <a:gd name="T20" fmla="*/ 144 w 244"/>
                <a:gd name="T21" fmla="*/ 204 h 267"/>
                <a:gd name="T22" fmla="*/ 104 w 244"/>
                <a:gd name="T23" fmla="*/ 192 h 267"/>
                <a:gd name="T24" fmla="*/ 88 w 244"/>
                <a:gd name="T25" fmla="*/ 158 h 267"/>
                <a:gd name="T26" fmla="*/ 244 w 244"/>
                <a:gd name="T27" fmla="*/ 158 h 267"/>
                <a:gd name="T28" fmla="*/ 244 w 244"/>
                <a:gd name="T29" fmla="*/ 118 h 267"/>
                <a:gd name="T30" fmla="*/ 213 w 244"/>
                <a:gd name="T31" fmla="*/ 30 h 267"/>
                <a:gd name="T32" fmla="*/ 90 w 244"/>
                <a:gd name="T33" fmla="*/ 102 h 267"/>
                <a:gd name="T34" fmla="*/ 102 w 244"/>
                <a:gd name="T35" fmla="*/ 70 h 267"/>
                <a:gd name="T36" fmla="*/ 128 w 244"/>
                <a:gd name="T37" fmla="*/ 61 h 267"/>
                <a:gd name="T38" fmla="*/ 155 w 244"/>
                <a:gd name="T39" fmla="*/ 72 h 267"/>
                <a:gd name="T40" fmla="*/ 165 w 244"/>
                <a:gd name="T41" fmla="*/ 102 h 267"/>
                <a:gd name="T42" fmla="*/ 90 w 244"/>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 h="267">
                  <a:moveTo>
                    <a:pt x="213" y="30"/>
                  </a:moveTo>
                  <a:cubicBezTo>
                    <a:pt x="192" y="10"/>
                    <a:pt x="163" y="0"/>
                    <a:pt x="125" y="0"/>
                  </a:cubicBezTo>
                  <a:cubicBezTo>
                    <a:pt x="85" y="0"/>
                    <a:pt x="54" y="12"/>
                    <a:pt x="33" y="35"/>
                  </a:cubicBezTo>
                  <a:cubicBezTo>
                    <a:pt x="11" y="58"/>
                    <a:pt x="0" y="92"/>
                    <a:pt x="0" y="135"/>
                  </a:cubicBezTo>
                  <a:cubicBezTo>
                    <a:pt x="0" y="178"/>
                    <a:pt x="12" y="210"/>
                    <a:pt x="35" y="233"/>
                  </a:cubicBezTo>
                  <a:cubicBezTo>
                    <a:pt x="59" y="256"/>
                    <a:pt x="91" y="267"/>
                    <a:pt x="133" y="267"/>
                  </a:cubicBezTo>
                  <a:cubicBezTo>
                    <a:pt x="153" y="267"/>
                    <a:pt x="171" y="266"/>
                    <a:pt x="185" y="263"/>
                  </a:cubicBezTo>
                  <a:cubicBezTo>
                    <a:pt x="200" y="261"/>
                    <a:pt x="214" y="256"/>
                    <a:pt x="227" y="249"/>
                  </a:cubicBezTo>
                  <a:cubicBezTo>
                    <a:pt x="214" y="190"/>
                    <a:pt x="214" y="190"/>
                    <a:pt x="214" y="190"/>
                  </a:cubicBezTo>
                  <a:cubicBezTo>
                    <a:pt x="204" y="194"/>
                    <a:pt x="195" y="197"/>
                    <a:pt x="186" y="200"/>
                  </a:cubicBezTo>
                  <a:cubicBezTo>
                    <a:pt x="173" y="202"/>
                    <a:pt x="159" y="204"/>
                    <a:pt x="144" y="204"/>
                  </a:cubicBezTo>
                  <a:cubicBezTo>
                    <a:pt x="127" y="204"/>
                    <a:pt x="114" y="200"/>
                    <a:pt x="104" y="192"/>
                  </a:cubicBezTo>
                  <a:cubicBezTo>
                    <a:pt x="94" y="183"/>
                    <a:pt x="89" y="172"/>
                    <a:pt x="88" y="158"/>
                  </a:cubicBezTo>
                  <a:cubicBezTo>
                    <a:pt x="244" y="158"/>
                    <a:pt x="244" y="158"/>
                    <a:pt x="244" y="158"/>
                  </a:cubicBezTo>
                  <a:cubicBezTo>
                    <a:pt x="244" y="118"/>
                    <a:pt x="244" y="118"/>
                    <a:pt x="244" y="118"/>
                  </a:cubicBezTo>
                  <a:cubicBezTo>
                    <a:pt x="244" y="80"/>
                    <a:pt x="234" y="51"/>
                    <a:pt x="213" y="30"/>
                  </a:cubicBezTo>
                  <a:moveTo>
                    <a:pt x="90" y="102"/>
                  </a:moveTo>
                  <a:cubicBezTo>
                    <a:pt x="91" y="87"/>
                    <a:pt x="95" y="77"/>
                    <a:pt x="102" y="70"/>
                  </a:cubicBezTo>
                  <a:cubicBezTo>
                    <a:pt x="109" y="64"/>
                    <a:pt x="118" y="61"/>
                    <a:pt x="128" y="61"/>
                  </a:cubicBezTo>
                  <a:cubicBezTo>
                    <a:pt x="139" y="61"/>
                    <a:pt x="148" y="64"/>
                    <a:pt x="155" y="72"/>
                  </a:cubicBezTo>
                  <a:cubicBezTo>
                    <a:pt x="161" y="79"/>
                    <a:pt x="165" y="89"/>
                    <a:pt x="165" y="102"/>
                  </a:cubicBezTo>
                  <a:lnTo>
                    <a:pt x="9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sp>
          <p:nvSpPr>
            <p:cNvPr id="48" name="Freeform 14">
              <a:extLst>
                <a:ext uri="{FF2B5EF4-FFF2-40B4-BE49-F238E27FC236}">
                  <a16:creationId xmlns:a16="http://schemas.microsoft.com/office/drawing/2014/main" id="{29FF7858-9A6F-48F9-9245-62C7B5420D55}"/>
                </a:ext>
              </a:extLst>
            </p:cNvPr>
            <p:cNvSpPr>
              <a:spLocks noEditPoints="1"/>
            </p:cNvSpPr>
            <p:nvPr/>
          </p:nvSpPr>
          <p:spPr bwMode="auto">
            <a:xfrm>
              <a:off x="668338" y="479426"/>
              <a:ext cx="209550" cy="231775"/>
            </a:xfrm>
            <a:custGeom>
              <a:avLst/>
              <a:gdLst>
                <a:gd name="T0" fmla="*/ 212 w 243"/>
                <a:gd name="T1" fmla="*/ 30 h 267"/>
                <a:gd name="T2" fmla="*/ 124 w 243"/>
                <a:gd name="T3" fmla="*/ 0 h 267"/>
                <a:gd name="T4" fmla="*/ 32 w 243"/>
                <a:gd name="T5" fmla="*/ 35 h 267"/>
                <a:gd name="T6" fmla="*/ 0 w 243"/>
                <a:gd name="T7" fmla="*/ 135 h 267"/>
                <a:gd name="T8" fmla="*/ 35 w 243"/>
                <a:gd name="T9" fmla="*/ 233 h 267"/>
                <a:gd name="T10" fmla="*/ 132 w 243"/>
                <a:gd name="T11" fmla="*/ 267 h 267"/>
                <a:gd name="T12" fmla="*/ 184 w 243"/>
                <a:gd name="T13" fmla="*/ 263 h 267"/>
                <a:gd name="T14" fmla="*/ 227 w 243"/>
                <a:gd name="T15" fmla="*/ 249 h 267"/>
                <a:gd name="T16" fmla="*/ 213 w 243"/>
                <a:gd name="T17" fmla="*/ 190 h 267"/>
                <a:gd name="T18" fmla="*/ 185 w 243"/>
                <a:gd name="T19" fmla="*/ 200 h 267"/>
                <a:gd name="T20" fmla="*/ 143 w 243"/>
                <a:gd name="T21" fmla="*/ 204 h 267"/>
                <a:gd name="T22" fmla="*/ 103 w 243"/>
                <a:gd name="T23" fmla="*/ 192 h 267"/>
                <a:gd name="T24" fmla="*/ 88 w 243"/>
                <a:gd name="T25" fmla="*/ 158 h 267"/>
                <a:gd name="T26" fmla="*/ 243 w 243"/>
                <a:gd name="T27" fmla="*/ 158 h 267"/>
                <a:gd name="T28" fmla="*/ 243 w 243"/>
                <a:gd name="T29" fmla="*/ 118 h 267"/>
                <a:gd name="T30" fmla="*/ 212 w 243"/>
                <a:gd name="T31" fmla="*/ 30 h 267"/>
                <a:gd name="T32" fmla="*/ 89 w 243"/>
                <a:gd name="T33" fmla="*/ 102 h 267"/>
                <a:gd name="T34" fmla="*/ 102 w 243"/>
                <a:gd name="T35" fmla="*/ 70 h 267"/>
                <a:gd name="T36" fmla="*/ 127 w 243"/>
                <a:gd name="T37" fmla="*/ 61 h 267"/>
                <a:gd name="T38" fmla="*/ 154 w 243"/>
                <a:gd name="T39" fmla="*/ 72 h 267"/>
                <a:gd name="T40" fmla="*/ 164 w 243"/>
                <a:gd name="T41" fmla="*/ 102 h 267"/>
                <a:gd name="T42" fmla="*/ 89 w 243"/>
                <a:gd name="T43" fmla="*/ 102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3" h="267">
                  <a:moveTo>
                    <a:pt x="212" y="30"/>
                  </a:moveTo>
                  <a:cubicBezTo>
                    <a:pt x="191" y="10"/>
                    <a:pt x="162" y="0"/>
                    <a:pt x="124" y="0"/>
                  </a:cubicBezTo>
                  <a:cubicBezTo>
                    <a:pt x="84" y="0"/>
                    <a:pt x="53" y="12"/>
                    <a:pt x="32" y="35"/>
                  </a:cubicBezTo>
                  <a:cubicBezTo>
                    <a:pt x="10" y="58"/>
                    <a:pt x="0" y="92"/>
                    <a:pt x="0" y="135"/>
                  </a:cubicBezTo>
                  <a:cubicBezTo>
                    <a:pt x="0" y="178"/>
                    <a:pt x="11" y="210"/>
                    <a:pt x="35" y="233"/>
                  </a:cubicBezTo>
                  <a:cubicBezTo>
                    <a:pt x="58" y="256"/>
                    <a:pt x="90" y="267"/>
                    <a:pt x="132" y="267"/>
                  </a:cubicBezTo>
                  <a:cubicBezTo>
                    <a:pt x="153" y="267"/>
                    <a:pt x="170" y="266"/>
                    <a:pt x="184" y="263"/>
                  </a:cubicBezTo>
                  <a:cubicBezTo>
                    <a:pt x="199" y="261"/>
                    <a:pt x="213" y="256"/>
                    <a:pt x="227" y="249"/>
                  </a:cubicBezTo>
                  <a:cubicBezTo>
                    <a:pt x="213" y="190"/>
                    <a:pt x="213" y="190"/>
                    <a:pt x="213" y="190"/>
                  </a:cubicBezTo>
                  <a:cubicBezTo>
                    <a:pt x="203" y="194"/>
                    <a:pt x="194" y="197"/>
                    <a:pt x="185" y="200"/>
                  </a:cubicBezTo>
                  <a:cubicBezTo>
                    <a:pt x="172" y="202"/>
                    <a:pt x="158" y="204"/>
                    <a:pt x="143" y="204"/>
                  </a:cubicBezTo>
                  <a:cubicBezTo>
                    <a:pt x="126" y="204"/>
                    <a:pt x="113" y="200"/>
                    <a:pt x="103" y="192"/>
                  </a:cubicBezTo>
                  <a:cubicBezTo>
                    <a:pt x="93" y="183"/>
                    <a:pt x="88" y="172"/>
                    <a:pt x="88" y="158"/>
                  </a:cubicBezTo>
                  <a:cubicBezTo>
                    <a:pt x="243" y="158"/>
                    <a:pt x="243" y="158"/>
                    <a:pt x="243" y="158"/>
                  </a:cubicBezTo>
                  <a:cubicBezTo>
                    <a:pt x="243" y="118"/>
                    <a:pt x="243" y="118"/>
                    <a:pt x="243" y="118"/>
                  </a:cubicBezTo>
                  <a:cubicBezTo>
                    <a:pt x="243" y="80"/>
                    <a:pt x="233" y="51"/>
                    <a:pt x="212" y="30"/>
                  </a:cubicBezTo>
                  <a:moveTo>
                    <a:pt x="89" y="102"/>
                  </a:moveTo>
                  <a:cubicBezTo>
                    <a:pt x="91" y="87"/>
                    <a:pt x="95" y="77"/>
                    <a:pt x="102" y="70"/>
                  </a:cubicBezTo>
                  <a:cubicBezTo>
                    <a:pt x="108" y="64"/>
                    <a:pt x="117" y="61"/>
                    <a:pt x="127" y="61"/>
                  </a:cubicBezTo>
                  <a:cubicBezTo>
                    <a:pt x="138" y="61"/>
                    <a:pt x="147" y="64"/>
                    <a:pt x="154" y="72"/>
                  </a:cubicBezTo>
                  <a:cubicBezTo>
                    <a:pt x="160" y="79"/>
                    <a:pt x="164" y="89"/>
                    <a:pt x="164" y="102"/>
                  </a:cubicBezTo>
                  <a:lnTo>
                    <a:pt x="89"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noProof="0" dirty="0">
                <a:solidFill>
                  <a:schemeClr val="bg1"/>
                </a:solidFill>
              </a:endParaRPr>
            </a:p>
          </p:txBody>
        </p:sp>
      </p:grpSp>
      <p:sp>
        <p:nvSpPr>
          <p:cNvPr id="4" name="Text Placeholder 3">
            <a:extLst>
              <a:ext uri="{FF2B5EF4-FFF2-40B4-BE49-F238E27FC236}">
                <a16:creationId xmlns:a16="http://schemas.microsoft.com/office/drawing/2014/main" id="{772863CF-CB32-4FCE-8025-C45C9C7EB499}"/>
              </a:ext>
            </a:extLst>
          </p:cNvPr>
          <p:cNvSpPr>
            <a:spLocks noGrp="1"/>
          </p:cNvSpPr>
          <p:nvPr>
            <p:ph type="body" sz="quarter" idx="16"/>
          </p:nvPr>
        </p:nvSpPr>
        <p:spPr>
          <a:xfrm>
            <a:off x="439927" y="4642901"/>
            <a:ext cx="7479477" cy="2391798"/>
          </a:xfrm>
        </p:spPr>
        <p:txBody>
          <a:bodyPr anchor="b">
            <a:normAutofit/>
          </a:bodyPr>
          <a:lstStyle>
            <a:lvl1pPr>
              <a:defRPr sz="900"/>
            </a:lvl1pPr>
            <a:lvl2pPr>
              <a:defRPr sz="900"/>
            </a:lvl2pPr>
            <a:lvl3pPr>
              <a:defRPr sz="900"/>
            </a:lvl3pPr>
            <a:lvl4pPr>
              <a:defRPr sz="900"/>
            </a:lvl4pPr>
            <a:lvl5pPr>
              <a:defRPr sz="900"/>
            </a:lvl5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FR" dirty="0"/>
          </a:p>
        </p:txBody>
      </p:sp>
    </p:spTree>
    <p:extLst>
      <p:ext uri="{BB962C8B-B14F-4D97-AF65-F5344CB8AC3E}">
        <p14:creationId xmlns:p14="http://schemas.microsoft.com/office/powerpoint/2010/main" val="16889988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Diapositive de titre">
    <p:spTree>
      <p:nvGrpSpPr>
        <p:cNvPr id="1" name=""/>
        <p:cNvGrpSpPr/>
        <p:nvPr/>
      </p:nvGrpSpPr>
      <p:grpSpPr>
        <a:xfrm>
          <a:off x="0" y="0"/>
          <a:ext cx="0" cy="0"/>
          <a:chOff x="0" y="0"/>
          <a:chExt cx="0" cy="0"/>
        </a:xfrm>
      </p:grpSpPr>
      <p:sp>
        <p:nvSpPr>
          <p:cNvPr id="7" name="Rectangle 6"/>
          <p:cNvSpPr/>
          <p:nvPr/>
        </p:nvSpPr>
        <p:spPr>
          <a:xfrm>
            <a:off x="0" y="6581957"/>
            <a:ext cx="10691813" cy="97771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0" name="Rectangle 9"/>
          <p:cNvSpPr/>
          <p:nvPr/>
        </p:nvSpPr>
        <p:spPr>
          <a:xfrm>
            <a:off x="-10692" y="6672673"/>
            <a:ext cx="2630186" cy="78620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1" name="Rectangle 10"/>
          <p:cNvSpPr/>
          <p:nvPr/>
        </p:nvSpPr>
        <p:spPr>
          <a:xfrm>
            <a:off x="2758493" y="6662594"/>
            <a:ext cx="7933325" cy="78620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Subtitle 8"/>
          <p:cNvSpPr>
            <a:spLocks noGrp="1"/>
          </p:cNvSpPr>
          <p:nvPr>
            <p:ph type="subTitle" idx="1"/>
          </p:nvPr>
        </p:nvSpPr>
        <p:spPr>
          <a:xfrm>
            <a:off x="2762050" y="6669046"/>
            <a:ext cx="7617917" cy="755968"/>
          </a:xfrm>
        </p:spPr>
        <p:txBody>
          <a:bodyPr anchor="ctr"/>
          <a:lstStyle>
            <a:lvl1pPr marL="0" indent="0" algn="l" eaLnBrk="1" latinLnBrk="0" hangingPunct="1">
              <a:buNone/>
              <a:defRPr kumimoji="0" lang="fr-FR" sz="3274">
                <a:solidFill>
                  <a:srgbClr val="FFFFFF"/>
                </a:solidFill>
              </a:defRPr>
            </a:lvl1pPr>
            <a:lvl2pPr marL="534604" indent="0" algn="ctr" eaLnBrk="1" latinLnBrk="0" hangingPunct="1">
              <a:buNone/>
            </a:lvl2pPr>
            <a:lvl3pPr marL="1069208" indent="0" algn="ctr" eaLnBrk="1" latinLnBrk="0" hangingPunct="1">
              <a:buNone/>
            </a:lvl3pPr>
            <a:lvl4pPr marL="1603812" indent="0" algn="ctr" eaLnBrk="1" latinLnBrk="0" hangingPunct="1">
              <a:buNone/>
            </a:lvl4pPr>
            <a:lvl5pPr marL="2138416" indent="0" algn="ctr" eaLnBrk="1" latinLnBrk="0" hangingPunct="1">
              <a:buNone/>
            </a:lvl5pPr>
            <a:lvl6pPr marL="2673020" indent="0" algn="ctr" eaLnBrk="1" latinLnBrk="0" hangingPunct="1">
              <a:buNone/>
            </a:lvl6pPr>
            <a:lvl7pPr marL="3207624" indent="0" algn="ctr" eaLnBrk="1" latinLnBrk="0" hangingPunct="1">
              <a:buNone/>
            </a:lvl7pPr>
            <a:lvl8pPr marL="3742228" indent="0" algn="ctr" eaLnBrk="1" latinLnBrk="0" hangingPunct="1">
              <a:buNone/>
            </a:lvl8pPr>
            <a:lvl9pPr marL="4276832" indent="0" algn="ctr" eaLnBrk="1" latinLnBrk="0" hangingPunct="1">
              <a:buNone/>
            </a:lvl9pPr>
            <a:extLst/>
          </a:lstStyle>
          <a:p>
            <a:pPr eaLnBrk="1" latinLnBrk="0" hangingPunct="1"/>
            <a:r>
              <a:rPr lang="fr-FR"/>
              <a:t>Cliquez pour modifier le style des sous-titres du masque</a:t>
            </a:r>
            <a:endParaRPr/>
          </a:p>
        </p:txBody>
      </p:sp>
      <p:sp>
        <p:nvSpPr>
          <p:cNvPr id="28" name="Date Placeholder 27"/>
          <p:cNvSpPr>
            <a:spLocks noGrp="1"/>
          </p:cNvSpPr>
          <p:nvPr>
            <p:ph type="dt" sz="half" idx="10"/>
          </p:nvPr>
        </p:nvSpPr>
        <p:spPr>
          <a:xfrm>
            <a:off x="89098" y="6689616"/>
            <a:ext cx="2405659" cy="755968"/>
          </a:xfrm>
        </p:spPr>
        <p:txBody>
          <a:bodyPr>
            <a:noAutofit/>
          </a:bodyPr>
          <a:lstStyle>
            <a:lvl1pPr algn="ctr" eaLnBrk="1" latinLnBrk="0" hangingPunct="1">
              <a:defRPr kumimoji="0" lang="fr-FR" sz="2339">
                <a:solidFill>
                  <a:srgbClr val="FFFFFF"/>
                </a:solidFill>
              </a:defRPr>
            </a:lvl1pPr>
            <a:extLst/>
          </a:lstStyle>
          <a:p>
            <a:pPr algn="ctr"/>
            <a:fld id="{E059C2F2-723B-49A6-BF0C-998FBD6C8EE6}" type="datetime1">
              <a:rPr kumimoji="0" lang="fr-FR" smtClean="0">
                <a:solidFill>
                  <a:srgbClr val="FFFFFF"/>
                </a:solidFill>
              </a:rPr>
              <a:pPr algn="ctr"/>
              <a:t>29/03/2020</a:t>
            </a:fld>
            <a:endParaRPr kumimoji="0" lang="fr-FR" sz="2339">
              <a:solidFill>
                <a:srgbClr val="FFFFFF"/>
              </a:solidFill>
            </a:endParaRPr>
          </a:p>
        </p:txBody>
      </p:sp>
      <p:sp>
        <p:nvSpPr>
          <p:cNvPr id="17" name="Footer Placeholder 16"/>
          <p:cNvSpPr>
            <a:spLocks noGrp="1"/>
          </p:cNvSpPr>
          <p:nvPr>
            <p:ph type="ftr" sz="quarter" idx="11"/>
          </p:nvPr>
        </p:nvSpPr>
        <p:spPr>
          <a:xfrm>
            <a:off x="2438396" y="260740"/>
            <a:ext cx="6860581" cy="402483"/>
          </a:xfrm>
        </p:spPr>
        <p:txBody>
          <a:bodyPr/>
          <a:lstStyle>
            <a:lvl1pPr algn="r" eaLnBrk="1" latinLnBrk="0" hangingPunct="1">
              <a:defRPr kumimoji="0" lang="fr-FR">
                <a:solidFill>
                  <a:schemeClr val="tx2"/>
                </a:solidFill>
              </a:defRPr>
            </a:lvl1pPr>
            <a:extLst/>
          </a:lstStyle>
          <a:p>
            <a:pPr algn="r"/>
            <a:endParaRPr kumimoji="0" lang="fr-FR">
              <a:solidFill>
                <a:schemeClr val="tx2"/>
              </a:solidFill>
            </a:endParaRPr>
          </a:p>
        </p:txBody>
      </p:sp>
      <p:sp>
        <p:nvSpPr>
          <p:cNvPr id="29" name="Slide Number Placeholder 28"/>
          <p:cNvSpPr>
            <a:spLocks noGrp="1"/>
          </p:cNvSpPr>
          <p:nvPr>
            <p:ph type="sldNum" sz="quarter" idx="12"/>
          </p:nvPr>
        </p:nvSpPr>
        <p:spPr>
          <a:xfrm>
            <a:off x="9355336" y="251989"/>
            <a:ext cx="980084" cy="419982"/>
          </a:xfrm>
        </p:spPr>
        <p:txBody>
          <a:bodyPr/>
          <a:lstStyle>
            <a:lvl1pPr eaLnBrk="1" latinLnBrk="0" hangingPunct="1">
              <a:defRPr kumimoji="0" lang="fr-FR">
                <a:solidFill>
                  <a:schemeClr val="tx2"/>
                </a:solidFill>
              </a:defRPr>
            </a:lvl1pPr>
            <a:extLst/>
          </a:lstStyle>
          <a:p>
            <a:fld id="{8F82E0A0-C266-4798-8C8F-B9F91E9DA37E}" type="slidenum">
              <a:rPr kumimoji="0" lang="fr-FR" smtClean="0">
                <a:solidFill>
                  <a:schemeClr val="tx2"/>
                </a:solidFill>
              </a:rPr>
              <a:pPr/>
              <a:t>‹N°›</a:t>
            </a:fld>
            <a:endParaRPr kumimoji="0" lang="fr-FR">
              <a:solidFill>
                <a:schemeClr val="tx2"/>
              </a:solidFill>
            </a:endParaRPr>
          </a:p>
        </p:txBody>
      </p:sp>
      <p:sp>
        <p:nvSpPr>
          <p:cNvPr id="12" name="Rectangle 11"/>
          <p:cNvSpPr>
            <a:spLocks noGrp="1"/>
          </p:cNvSpPr>
          <p:nvPr>
            <p:ph type="title"/>
          </p:nvPr>
        </p:nvSpPr>
        <p:spPr>
          <a:xfrm>
            <a:off x="2762058" y="3443852"/>
            <a:ext cx="7573369" cy="2995871"/>
          </a:xfrm>
        </p:spPr>
        <p:txBody>
          <a:bodyPr rtlCol="0" anchor="b"/>
          <a:lstStyle>
            <a:lvl1pPr eaLnBrk="1" latinLnBrk="0" hangingPunct="1">
              <a:defRPr kumimoji="0" lang="fr-FR" cap="all" baseline="0"/>
            </a:lvl1pPr>
            <a:extLst/>
          </a:lstStyle>
          <a:p>
            <a:pPr eaLnBrk="1" latinLnBrk="0" hangingPunct="1"/>
            <a:r>
              <a:rPr lang="fr-FR"/>
              <a:t>Cliquez pour modifier le style du titre</a:t>
            </a:r>
            <a:endParaRPr/>
          </a:p>
        </p:txBody>
      </p:sp>
    </p:spTree>
    <p:extLst>
      <p:ext uri="{BB962C8B-B14F-4D97-AF65-F5344CB8AC3E}">
        <p14:creationId xmlns:p14="http://schemas.microsoft.com/office/powerpoint/2010/main" val="7277046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Disposition personnalisée">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pPr eaLnBrk="1" latinLnBrk="0" hangingPunct="1"/>
            <a:r>
              <a:rPr lang="fr-FR"/>
              <a:t>Cliquez pour modifier le style du titre</a:t>
            </a:r>
            <a:endParaRPr/>
          </a:p>
        </p:txBody>
      </p:sp>
      <p:sp>
        <p:nvSpPr>
          <p:cNvPr id="3" name="Rectangle 2"/>
          <p:cNvSpPr>
            <a:spLocks noGrp="1"/>
          </p:cNvSpPr>
          <p:nvPr>
            <p:ph type="dt" sz="half" idx="10"/>
          </p:nvPr>
        </p:nvSpPr>
        <p:spPr/>
        <p:txBody>
          <a:bodyPr/>
          <a:lstStyle/>
          <a:p>
            <a:fld id="{747AFD04-E85F-4F11-8283-0BE8324FE4BC}" type="datetime1">
              <a:rPr kumimoji="0" lang="fr-FR" smtClean="0"/>
              <a:pPr/>
              <a:t>29/03/2020</a:t>
            </a:fld>
            <a:endParaRPr kumimoji="0" lang="fr-FR"/>
          </a:p>
        </p:txBody>
      </p:sp>
      <p:sp>
        <p:nvSpPr>
          <p:cNvPr id="4" name="Rectangle 3"/>
          <p:cNvSpPr>
            <a:spLocks noGrp="1"/>
          </p:cNvSpPr>
          <p:nvPr>
            <p:ph type="ftr" sz="quarter" idx="11"/>
          </p:nvPr>
        </p:nvSpPr>
        <p:spPr/>
        <p:txBody>
          <a:bodyPr/>
          <a:lstStyle/>
          <a:p>
            <a:endParaRPr kumimoji="0" lang="fr-FR"/>
          </a:p>
        </p:txBody>
      </p:sp>
      <p:sp>
        <p:nvSpPr>
          <p:cNvPr id="5" name="Rectangle 4"/>
          <p:cNvSpPr>
            <a:spLocks noGrp="1"/>
          </p:cNvSpPr>
          <p:nvPr>
            <p:ph type="sldNum" sz="quarter" idx="12"/>
          </p:nvPr>
        </p:nvSpPr>
        <p:spPr/>
        <p:txBody>
          <a:bodyPr/>
          <a:lstStyle/>
          <a:p>
            <a:pPr algn="ctr"/>
            <a:fld id="{8F82E0A0-C266-4798-8C8F-B9F91E9DA37E}" type="slidenum">
              <a:rPr kumimoji="0" lang="fr-FR" sz="1637" b="1" smtClean="0">
                <a:solidFill>
                  <a:srgbClr val="FFFFFF"/>
                </a:solidFill>
              </a:rPr>
              <a:pPr algn="ctr"/>
              <a:t>‹N°›</a:t>
            </a:fld>
            <a:endParaRPr kumimoji="0" lang="fr-FR"/>
          </a:p>
        </p:txBody>
      </p:sp>
      <p:sp>
        <p:nvSpPr>
          <p:cNvPr id="7" name="Rectangle 6"/>
          <p:cNvSpPr>
            <a:spLocks noGrp="1"/>
          </p:cNvSpPr>
          <p:nvPr>
            <p:ph sz="quarter" idx="13"/>
          </p:nvPr>
        </p:nvSpPr>
        <p:spPr>
          <a:xfrm>
            <a:off x="712788" y="1987915"/>
            <a:ext cx="9533534" cy="4815793"/>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Tree>
    <p:extLst>
      <p:ext uri="{BB962C8B-B14F-4D97-AF65-F5344CB8AC3E}">
        <p14:creationId xmlns:p14="http://schemas.microsoft.com/office/powerpoint/2010/main" val="34452270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603779" y="3023877"/>
            <a:ext cx="8328849" cy="1844421"/>
          </a:xfrm>
        </p:spPr>
        <p:txBody>
          <a:bodyPr anchor="t"/>
          <a:lstStyle>
            <a:lvl1pPr eaLnBrk="1" latinLnBrk="0" hangingPunct="1">
              <a:buNone/>
              <a:defRPr kumimoji="0" lang="fr-FR" sz="3274">
                <a:solidFill>
                  <a:schemeClr val="tx2"/>
                </a:solidFill>
              </a:defRPr>
            </a:lvl1pPr>
            <a:lvl2pPr eaLnBrk="1" latinLnBrk="0" hangingPunct="1">
              <a:buNone/>
              <a:defRPr kumimoji="0" lang="fr-FR" sz="2105">
                <a:solidFill>
                  <a:schemeClr val="tx1">
                    <a:tint val="75000"/>
                  </a:schemeClr>
                </a:solidFill>
              </a:defRPr>
            </a:lvl2pPr>
            <a:lvl3pPr eaLnBrk="1" latinLnBrk="0" hangingPunct="1">
              <a:buNone/>
              <a:defRPr kumimoji="0" lang="fr-FR" sz="1871">
                <a:solidFill>
                  <a:schemeClr val="tx1">
                    <a:tint val="75000"/>
                  </a:schemeClr>
                </a:solidFill>
              </a:defRPr>
            </a:lvl3pPr>
            <a:lvl4pPr eaLnBrk="1" latinLnBrk="0" hangingPunct="1">
              <a:buNone/>
              <a:defRPr kumimoji="0" lang="fr-FR" sz="1637">
                <a:solidFill>
                  <a:schemeClr val="tx1">
                    <a:tint val="75000"/>
                  </a:schemeClr>
                </a:solidFill>
              </a:defRPr>
            </a:lvl4pPr>
            <a:lvl5pPr eaLnBrk="1" latinLnBrk="0" hangingPunct="1">
              <a:buNone/>
              <a:defRPr kumimoji="0" lang="fr-FR" sz="1637">
                <a:solidFill>
                  <a:schemeClr val="tx1">
                    <a:tint val="75000"/>
                  </a:schemeClr>
                </a:solidFill>
              </a:defRPr>
            </a:lvl5pPr>
            <a:extLst/>
          </a:lstStyle>
          <a:p>
            <a:pPr lvl="0" eaLnBrk="1" latinLnBrk="0" hangingPunct="1"/>
            <a:r>
              <a:rPr lang="fr-FR"/>
              <a:t>Cliquez pour modifier les styles du texte du masque</a:t>
            </a:r>
          </a:p>
        </p:txBody>
      </p:sp>
      <p:sp>
        <p:nvSpPr>
          <p:cNvPr id="7" name="Rectangle 6"/>
          <p:cNvSpPr/>
          <p:nvPr/>
        </p:nvSpPr>
        <p:spPr>
          <a:xfrm>
            <a:off x="0" y="1679928"/>
            <a:ext cx="10691813"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8" name="Rectangle 7"/>
          <p:cNvSpPr/>
          <p:nvPr/>
        </p:nvSpPr>
        <p:spPr>
          <a:xfrm>
            <a:off x="7" y="1763924"/>
            <a:ext cx="1514675"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Rectangle 8"/>
          <p:cNvSpPr/>
          <p:nvPr/>
        </p:nvSpPr>
        <p:spPr>
          <a:xfrm>
            <a:off x="1603777" y="1763924"/>
            <a:ext cx="908804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2" name="Title 1"/>
          <p:cNvSpPr>
            <a:spLocks noGrp="1"/>
          </p:cNvSpPr>
          <p:nvPr>
            <p:ph type="title" hasCustomPrompt="1"/>
          </p:nvPr>
        </p:nvSpPr>
        <p:spPr>
          <a:xfrm>
            <a:off x="1603772" y="1763924"/>
            <a:ext cx="8909844" cy="1091953"/>
          </a:xfrm>
        </p:spPr>
        <p:txBody>
          <a:bodyPr/>
          <a:lstStyle>
            <a:lvl1pPr algn="l" eaLnBrk="1" latinLnBrk="0" hangingPunct="1">
              <a:buNone/>
              <a:defRPr kumimoji="0" lang="fr-FR" sz="5145" b="0" cap="none">
                <a:solidFill>
                  <a:srgbClr val="FFFFFF"/>
                </a:solidFill>
              </a:defRPr>
            </a:lvl1pPr>
            <a:extLst/>
          </a:lstStyle>
          <a:p>
            <a:r>
              <a:rPr kumimoji="0" lang="fr-FR"/>
              <a:t>Cliquez pour modifier le style du titre</a:t>
            </a:r>
          </a:p>
        </p:txBody>
      </p:sp>
      <p:sp>
        <p:nvSpPr>
          <p:cNvPr id="12" name="Date Placeholder 11"/>
          <p:cNvSpPr>
            <a:spLocks noGrp="1"/>
          </p:cNvSpPr>
          <p:nvPr>
            <p:ph type="dt" sz="half" idx="10"/>
          </p:nvPr>
        </p:nvSpPr>
        <p:spPr/>
        <p:txBody>
          <a:bodyPr/>
          <a:lstStyle/>
          <a:p>
            <a:fld id="{2253243F-A975-473B-9AEE-8D873B039DD5}" type="datetime1">
              <a:rPr kumimoji="0" lang="fr-FR" smtClean="0"/>
              <a:pPr/>
              <a:t>29/03/2020</a:t>
            </a:fld>
            <a:endParaRPr kumimoji="0" lang="fr-FR"/>
          </a:p>
        </p:txBody>
      </p:sp>
      <p:sp>
        <p:nvSpPr>
          <p:cNvPr id="13" name="Slide Number Placeholder 12"/>
          <p:cNvSpPr>
            <a:spLocks noGrp="1"/>
          </p:cNvSpPr>
          <p:nvPr>
            <p:ph type="sldNum" sz="quarter" idx="11"/>
          </p:nvPr>
        </p:nvSpPr>
        <p:spPr>
          <a:xfrm>
            <a:off x="7" y="1931921"/>
            <a:ext cx="1514675" cy="773468"/>
          </a:xfrm>
        </p:spPr>
        <p:txBody>
          <a:bodyPr>
            <a:noAutofit/>
          </a:bodyPr>
          <a:lstStyle>
            <a:lvl1pPr eaLnBrk="1" latinLnBrk="0" hangingPunct="1">
              <a:defRPr kumimoji="0" lang="fr-FR" sz="2806">
                <a:solidFill>
                  <a:srgbClr val="FFFFFF"/>
                </a:solidFill>
              </a:defRPr>
            </a:lvl1pPr>
            <a:extLst/>
          </a:lstStyle>
          <a:p>
            <a:pPr algn="ctr"/>
            <a:fld id="{8F82E0A0-C266-4798-8C8F-B9F91E9DA37E}" type="slidenum">
              <a:rPr kumimoji="0" lang="fr-FR" sz="2806" b="1" smtClean="0">
                <a:solidFill>
                  <a:srgbClr val="FFFFFF"/>
                </a:solidFill>
              </a:rPr>
              <a:pPr algn="ctr"/>
              <a:t>‹N°›</a:t>
            </a:fld>
            <a:endParaRPr kumimoji="0" lang="fr-FR" sz="2806">
              <a:solidFill>
                <a:srgbClr val="FFFFFF"/>
              </a:solidFill>
            </a:endParaRPr>
          </a:p>
        </p:txBody>
      </p:sp>
      <p:sp>
        <p:nvSpPr>
          <p:cNvPr id="14" name="Footer Placeholder 13"/>
          <p:cNvSpPr>
            <a:spLocks noGrp="1"/>
          </p:cNvSpPr>
          <p:nvPr>
            <p:ph type="ftr" sz="quarter" idx="12"/>
          </p:nvPr>
        </p:nvSpPr>
        <p:spPr/>
        <p:txBody>
          <a:bodyPr/>
          <a:lstStyle/>
          <a:p>
            <a:endParaRPr kumimoji="0" lang="fr-FR"/>
          </a:p>
        </p:txBody>
      </p:sp>
    </p:spTree>
    <p:extLst>
      <p:ext uri="{BB962C8B-B14F-4D97-AF65-F5344CB8AC3E}">
        <p14:creationId xmlns:p14="http://schemas.microsoft.com/office/powerpoint/2010/main" val="7705380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latinLnBrk="0" hangingPunct="1"/>
            <a:r>
              <a:rPr lang="fr-FR"/>
              <a:t>Cliquez pour modifier le style du titre</a:t>
            </a:r>
            <a:endParaRPr/>
          </a:p>
        </p:txBody>
      </p:sp>
      <p:sp>
        <p:nvSpPr>
          <p:cNvPr id="9" name="Content Placeholder 8"/>
          <p:cNvSpPr>
            <a:spLocks noGrp="1"/>
          </p:cNvSpPr>
          <p:nvPr>
            <p:ph sz="quarter" idx="13"/>
          </p:nvPr>
        </p:nvSpPr>
        <p:spPr>
          <a:xfrm>
            <a:off x="712788" y="1987916"/>
            <a:ext cx="4544022" cy="480407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11" name="Content Placeholder 10"/>
          <p:cNvSpPr>
            <a:spLocks noGrp="1"/>
          </p:cNvSpPr>
          <p:nvPr>
            <p:ph sz="quarter" idx="14"/>
          </p:nvPr>
        </p:nvSpPr>
        <p:spPr>
          <a:xfrm>
            <a:off x="5665002" y="1987920"/>
            <a:ext cx="4544022" cy="4804072"/>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8" name="Date Placeholder 7"/>
          <p:cNvSpPr>
            <a:spLocks noGrp="1"/>
          </p:cNvSpPr>
          <p:nvPr>
            <p:ph type="dt" sz="half" idx="15"/>
          </p:nvPr>
        </p:nvSpPr>
        <p:spPr/>
        <p:txBody>
          <a:bodyPr rtlCol="0"/>
          <a:lstStyle/>
          <a:p>
            <a:fld id="{ECBABB9C-606A-4B85-8144-BF6BC3CB4228}" type="datetime1">
              <a:rPr kumimoji="0" lang="fr-FR" smtClean="0"/>
              <a:pPr/>
              <a:t>29/03/2020</a:t>
            </a:fld>
            <a:endParaRPr kumimoji="0" lang="fr-FR"/>
          </a:p>
        </p:txBody>
      </p:sp>
      <p:sp>
        <p:nvSpPr>
          <p:cNvPr id="10" name="Slide Number Placeholder 9"/>
          <p:cNvSpPr>
            <a:spLocks noGrp="1"/>
          </p:cNvSpPr>
          <p:nvPr>
            <p:ph type="sldNum" sz="quarter" idx="16"/>
          </p:nvPr>
        </p:nvSpPr>
        <p:spPr/>
        <p:txBody>
          <a:bodyPr rtlCol="0"/>
          <a:lstStyle/>
          <a:p>
            <a:pPr algn="ctr"/>
            <a:fld id="{8F82E0A0-C266-4798-8C8F-B9F91E9DA37E}" type="slidenum">
              <a:rPr kumimoji="0" lang="fr-FR" sz="1637" b="1" smtClean="0">
                <a:solidFill>
                  <a:srgbClr val="FFFFFF"/>
                </a:solidFill>
              </a:rPr>
              <a:pPr algn="ctr"/>
              <a:t>‹N°›</a:t>
            </a:fld>
            <a:endParaRPr kumimoji="0" lang="fr-FR"/>
          </a:p>
        </p:txBody>
      </p:sp>
      <p:sp>
        <p:nvSpPr>
          <p:cNvPr id="12" name="Footer Placeholder 11"/>
          <p:cNvSpPr>
            <a:spLocks noGrp="1"/>
          </p:cNvSpPr>
          <p:nvPr>
            <p:ph type="ftr" sz="quarter" idx="17"/>
          </p:nvPr>
        </p:nvSpPr>
        <p:spPr/>
        <p:txBody>
          <a:bodyPr rtlCol="0"/>
          <a:lstStyle/>
          <a:p>
            <a:endParaRPr kumimoji="0" lang="fr-FR"/>
          </a:p>
        </p:txBody>
      </p:sp>
    </p:spTree>
    <p:extLst>
      <p:ext uri="{BB962C8B-B14F-4D97-AF65-F5344CB8AC3E}">
        <p14:creationId xmlns:p14="http://schemas.microsoft.com/office/powerpoint/2010/main" val="11230615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716351" y="173593"/>
            <a:ext cx="9533534" cy="1478336"/>
          </a:xfrm>
        </p:spPr>
        <p:txBody>
          <a:bodyPr anchor="b"/>
          <a:lstStyle>
            <a:lvl1pPr eaLnBrk="1" latinLnBrk="0" hangingPunct="1">
              <a:defRPr kumimoji="0" lang="fr-FR"/>
            </a:lvl1pPr>
            <a:extLst/>
          </a:lstStyle>
          <a:p>
            <a:pPr eaLnBrk="1" latinLnBrk="0" hangingPunct="1"/>
            <a:r>
              <a:rPr lang="fr-FR"/>
              <a:t>Cliquez pour modifier le style du titre</a:t>
            </a:r>
            <a:endParaRPr/>
          </a:p>
        </p:txBody>
      </p:sp>
      <p:sp>
        <p:nvSpPr>
          <p:cNvPr id="11" name="Content Placeholder 10"/>
          <p:cNvSpPr>
            <a:spLocks noGrp="1"/>
          </p:cNvSpPr>
          <p:nvPr>
            <p:ph sz="quarter" idx="13"/>
          </p:nvPr>
        </p:nvSpPr>
        <p:spPr>
          <a:xfrm>
            <a:off x="712788" y="2821658"/>
            <a:ext cx="4544022" cy="3863834"/>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13" name="Content Placeholder 12"/>
          <p:cNvSpPr>
            <a:spLocks noGrp="1"/>
          </p:cNvSpPr>
          <p:nvPr>
            <p:ph sz="quarter" idx="14"/>
          </p:nvPr>
        </p:nvSpPr>
        <p:spPr>
          <a:xfrm>
            <a:off x="5613201" y="2821658"/>
            <a:ext cx="4544022" cy="3863834"/>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
        <p:nvSpPr>
          <p:cNvPr id="10" name="Date Placeholder 9"/>
          <p:cNvSpPr>
            <a:spLocks noGrp="1"/>
          </p:cNvSpPr>
          <p:nvPr>
            <p:ph type="dt" sz="half" idx="15"/>
          </p:nvPr>
        </p:nvSpPr>
        <p:spPr/>
        <p:txBody>
          <a:bodyPr rtlCol="0"/>
          <a:lstStyle/>
          <a:p>
            <a:fld id="{68BC1702-F409-4036-BAA9-B1333A3976C2}" type="datetime1">
              <a:rPr kumimoji="0" lang="fr-FR" smtClean="0"/>
              <a:pPr/>
              <a:t>29/03/2020</a:t>
            </a:fld>
            <a:endParaRPr kumimoji="0" lang="fr-FR"/>
          </a:p>
        </p:txBody>
      </p:sp>
      <p:sp>
        <p:nvSpPr>
          <p:cNvPr id="12" name="Slide Number Placeholder 11"/>
          <p:cNvSpPr>
            <a:spLocks noGrp="1"/>
          </p:cNvSpPr>
          <p:nvPr>
            <p:ph type="sldNum" sz="quarter" idx="16"/>
          </p:nvPr>
        </p:nvSpPr>
        <p:spPr/>
        <p:txBody>
          <a:bodyPr rtlCol="0"/>
          <a:lstStyle/>
          <a:p>
            <a:pPr algn="ctr"/>
            <a:fld id="{8F82E0A0-C266-4798-8C8F-B9F91E9DA37E}" type="slidenum">
              <a:rPr kumimoji="0" lang="fr-FR" sz="1637" b="1" smtClean="0">
                <a:solidFill>
                  <a:srgbClr val="FFFFFF"/>
                </a:solidFill>
              </a:rPr>
              <a:pPr algn="ctr"/>
              <a:t>‹N°›</a:t>
            </a:fld>
            <a:endParaRPr kumimoji="0" lang="fr-FR"/>
          </a:p>
        </p:txBody>
      </p:sp>
      <p:sp>
        <p:nvSpPr>
          <p:cNvPr id="14" name="Footer Placeholder 13"/>
          <p:cNvSpPr>
            <a:spLocks noGrp="1"/>
          </p:cNvSpPr>
          <p:nvPr>
            <p:ph type="ftr" sz="quarter" idx="17"/>
          </p:nvPr>
        </p:nvSpPr>
        <p:spPr/>
        <p:txBody>
          <a:bodyPr rtlCol="0"/>
          <a:lstStyle/>
          <a:p>
            <a:endParaRPr kumimoji="0" lang="fr-FR"/>
          </a:p>
        </p:txBody>
      </p:sp>
      <p:sp>
        <p:nvSpPr>
          <p:cNvPr id="16" name="Text Placeholder 15"/>
          <p:cNvSpPr>
            <a:spLocks noGrp="1"/>
          </p:cNvSpPr>
          <p:nvPr>
            <p:ph type="body" sz="quarter" idx="18"/>
          </p:nvPr>
        </p:nvSpPr>
        <p:spPr>
          <a:xfrm>
            <a:off x="712788" y="2002226"/>
            <a:ext cx="4544022" cy="779486"/>
          </a:xfrm>
          <a:solidFill>
            <a:schemeClr val="accent2"/>
          </a:solidFill>
        </p:spPr>
        <p:txBody>
          <a:bodyPr rtlCol="0" anchor="ctr"/>
          <a:lstStyle>
            <a:lvl1pPr eaLnBrk="1" latinLnBrk="0" hangingPunct="1">
              <a:buFontTx/>
              <a:buNone/>
              <a:defRPr kumimoji="0" lang="fr-FR" sz="2339" b="1">
                <a:solidFill>
                  <a:srgbClr val="FFFFFF"/>
                </a:solidFill>
              </a:defRPr>
            </a:lvl1pPr>
            <a:extLst/>
          </a:lstStyle>
          <a:p>
            <a:pPr lvl="0" eaLnBrk="1" latinLnBrk="0" hangingPunct="1"/>
            <a:r>
              <a:rPr lang="fr-FR"/>
              <a:t>Cliquez pour modifier les styles du texte du masque</a:t>
            </a:r>
          </a:p>
        </p:txBody>
      </p:sp>
      <p:sp>
        <p:nvSpPr>
          <p:cNvPr id="15" name="Text Placeholder 14"/>
          <p:cNvSpPr>
            <a:spLocks noGrp="1"/>
          </p:cNvSpPr>
          <p:nvPr>
            <p:ph type="body" sz="quarter" idx="19"/>
          </p:nvPr>
        </p:nvSpPr>
        <p:spPr>
          <a:xfrm>
            <a:off x="5613201" y="2002226"/>
            <a:ext cx="4544022" cy="779486"/>
          </a:xfrm>
          <a:solidFill>
            <a:schemeClr val="accent4"/>
          </a:solidFill>
        </p:spPr>
        <p:txBody>
          <a:bodyPr rtlCol="0" anchor="ctr"/>
          <a:lstStyle>
            <a:lvl1pPr eaLnBrk="1" latinLnBrk="0" hangingPunct="1">
              <a:buFontTx/>
              <a:buNone/>
              <a:defRPr kumimoji="0" lang="fr-FR" sz="2339" b="1">
                <a:solidFill>
                  <a:srgbClr val="FFFFFF"/>
                </a:solidFill>
              </a:defRPr>
            </a:lvl1pPr>
            <a:extLst/>
          </a:lstStyle>
          <a:p>
            <a:pPr lvl="0" eaLnBrk="1" latinLnBrk="0" hangingPunct="1"/>
            <a:r>
              <a:rPr lang="fr-FR"/>
              <a:t>Cliquez pour modifier les styles du texte du masque</a:t>
            </a:r>
          </a:p>
        </p:txBody>
      </p:sp>
    </p:spTree>
    <p:extLst>
      <p:ext uri="{BB962C8B-B14F-4D97-AF65-F5344CB8AC3E}">
        <p14:creationId xmlns:p14="http://schemas.microsoft.com/office/powerpoint/2010/main" val="15226811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latinLnBrk="0" hangingPunct="1"/>
            <a:r>
              <a:rPr lang="fr-FR"/>
              <a:t>Cliquez pour modifier le style du titre</a:t>
            </a:r>
            <a:endParaRPr/>
          </a:p>
        </p:txBody>
      </p:sp>
      <p:sp>
        <p:nvSpPr>
          <p:cNvPr id="3" name="Date Placeholder 2"/>
          <p:cNvSpPr>
            <a:spLocks noGrp="1"/>
          </p:cNvSpPr>
          <p:nvPr>
            <p:ph type="dt" sz="half" idx="10"/>
          </p:nvPr>
        </p:nvSpPr>
        <p:spPr/>
        <p:txBody>
          <a:bodyPr/>
          <a:lstStyle/>
          <a:p>
            <a:fld id="{3BE874DB-9EDD-4815-A1DE-FEA70683C16C}" type="datetime1">
              <a:rPr kumimoji="0" lang="fr-FR" smtClean="0"/>
              <a:pPr/>
              <a:t>29/03/2020</a:t>
            </a:fld>
            <a:endParaRPr kumimoji="0" lang="fr-FR"/>
          </a:p>
        </p:txBody>
      </p:sp>
      <p:sp>
        <p:nvSpPr>
          <p:cNvPr id="4" name="Footer Placeholder 3"/>
          <p:cNvSpPr>
            <a:spLocks noGrp="1"/>
          </p:cNvSpPr>
          <p:nvPr>
            <p:ph type="ftr" sz="quarter" idx="11"/>
          </p:nvPr>
        </p:nvSpPr>
        <p:spPr/>
        <p:txBody>
          <a:bodyPr/>
          <a:lstStyle/>
          <a:p>
            <a:endParaRPr kumimoji="0" lang="fr-FR"/>
          </a:p>
        </p:txBody>
      </p:sp>
      <p:sp>
        <p:nvSpPr>
          <p:cNvPr id="5" name="Slide Number Placeholder 4"/>
          <p:cNvSpPr>
            <a:spLocks noGrp="1"/>
          </p:cNvSpPr>
          <p:nvPr>
            <p:ph type="sldNum" sz="quarter" idx="12"/>
          </p:nvPr>
        </p:nvSpPr>
        <p:spPr/>
        <p:txBody>
          <a:bodyPr/>
          <a:lstStyle>
            <a:lvl1pPr eaLnBrk="1" latinLnBrk="0" hangingPunct="1">
              <a:defRPr kumimoji="0" lang="fr-FR">
                <a:solidFill>
                  <a:srgbClr val="FFFFFF"/>
                </a:solidFill>
              </a:defRPr>
            </a:lvl1pPr>
            <a:extLst/>
          </a:lstStyle>
          <a:p>
            <a:fld id="{A3F7CB7D-F184-43C7-B6FD-03D728E1BBFF}" type="slidenum">
              <a:rPr kumimoji="0" lang="fr-FR" smtClean="0">
                <a:solidFill>
                  <a:srgbClr val="FFFFFF"/>
                </a:solidFill>
              </a:rPr>
              <a:pPr/>
              <a:t>‹N°›</a:t>
            </a:fld>
            <a:endParaRPr kumimoji="0" lang="fr-FR">
              <a:solidFill>
                <a:srgbClr val="FFFFFF"/>
              </a:solidFill>
            </a:endParaRPr>
          </a:p>
        </p:txBody>
      </p:sp>
    </p:spTree>
    <p:extLst>
      <p:ext uri="{BB962C8B-B14F-4D97-AF65-F5344CB8AC3E}">
        <p14:creationId xmlns:p14="http://schemas.microsoft.com/office/powerpoint/2010/main" val="5437508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76940-783A-42E0-B521-17DF1E560B7B}" type="datetime1">
              <a:rPr kumimoji="0" lang="fr-FR" smtClean="0"/>
              <a:pPr/>
              <a:t>29/03/2020</a:t>
            </a:fld>
            <a:endParaRPr kumimoji="0" lang="fr-FR"/>
          </a:p>
        </p:txBody>
      </p:sp>
      <p:sp>
        <p:nvSpPr>
          <p:cNvPr id="3" name="Footer Placeholder 2"/>
          <p:cNvSpPr>
            <a:spLocks noGrp="1"/>
          </p:cNvSpPr>
          <p:nvPr>
            <p:ph type="ftr" sz="quarter" idx="11"/>
          </p:nvPr>
        </p:nvSpPr>
        <p:spPr/>
        <p:txBody>
          <a:bodyPr/>
          <a:lstStyle/>
          <a:p>
            <a:endParaRPr kumimoji="0" lang="fr-FR"/>
          </a:p>
        </p:txBody>
      </p:sp>
      <p:sp>
        <p:nvSpPr>
          <p:cNvPr id="4" name="Slide Number Placeholder 3"/>
          <p:cNvSpPr>
            <a:spLocks noGrp="1"/>
          </p:cNvSpPr>
          <p:nvPr>
            <p:ph type="sldNum" sz="quarter" idx="12"/>
          </p:nvPr>
        </p:nvSpPr>
        <p:spPr>
          <a:xfrm>
            <a:off x="1" y="6887704"/>
            <a:ext cx="623690" cy="419982"/>
          </a:xfrm>
        </p:spPr>
        <p:txBody>
          <a:bodyPr/>
          <a:lstStyle>
            <a:lvl1pPr eaLnBrk="1" latinLnBrk="0" hangingPunct="1">
              <a:defRPr kumimoji="0" lang="fr-FR">
                <a:solidFill>
                  <a:schemeClr val="tx2"/>
                </a:solidFill>
              </a:defRPr>
            </a:lvl1pPr>
            <a:extLst/>
          </a:lstStyle>
          <a:p>
            <a:fld id="{A3F7CB7D-F184-43C7-B6FD-03D728E1BBFF}" type="slidenum">
              <a:rPr kumimoji="0" lang="fr-FR" smtClean="0">
                <a:solidFill>
                  <a:schemeClr val="tx2"/>
                </a:solidFill>
              </a:rPr>
              <a:pPr/>
              <a:t>‹N°›</a:t>
            </a:fld>
            <a:endParaRPr kumimoji="0" lang="fr-FR">
              <a:solidFill>
                <a:schemeClr val="tx2"/>
              </a:solidFill>
            </a:endParaRPr>
          </a:p>
        </p:txBody>
      </p:sp>
    </p:spTree>
    <p:extLst>
      <p:ext uri="{BB962C8B-B14F-4D97-AF65-F5344CB8AC3E}">
        <p14:creationId xmlns:p14="http://schemas.microsoft.com/office/powerpoint/2010/main" val="16063655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12788" y="173593"/>
            <a:ext cx="9533534" cy="1478336"/>
          </a:xfrm>
        </p:spPr>
        <p:txBody>
          <a:bodyPr anchor="b"/>
          <a:lstStyle>
            <a:lvl1pPr algn="l" eaLnBrk="1" latinLnBrk="0" hangingPunct="1">
              <a:buNone/>
              <a:defRPr kumimoji="0" lang="fr-FR" sz="4911" b="0"/>
            </a:lvl1pPr>
            <a:extLst/>
          </a:lstStyle>
          <a:p>
            <a:pPr eaLnBrk="1" latinLnBrk="0" hangingPunct="1"/>
            <a:r>
              <a:rPr lang="fr-FR"/>
              <a:t>Cliquez pour modifier le style du titre</a:t>
            </a:r>
            <a:endParaRPr/>
          </a:p>
        </p:txBody>
      </p:sp>
      <p:sp>
        <p:nvSpPr>
          <p:cNvPr id="5" name="Date Placeholder 4"/>
          <p:cNvSpPr>
            <a:spLocks noGrp="1"/>
          </p:cNvSpPr>
          <p:nvPr>
            <p:ph type="dt" sz="half" idx="10"/>
          </p:nvPr>
        </p:nvSpPr>
        <p:spPr/>
        <p:txBody>
          <a:bodyPr/>
          <a:lstStyle/>
          <a:p>
            <a:fld id="{46EB459B-4847-4B51-8765-C7AEFEFDAC18}" type="datetime1">
              <a:rPr kumimoji="0" lang="fr-FR" smtClean="0"/>
              <a:pPr/>
              <a:t>29/03/2020</a:t>
            </a:fld>
            <a:endParaRPr kumimoji="0" lang="fr-FR"/>
          </a:p>
        </p:txBody>
      </p:sp>
      <p:sp>
        <p:nvSpPr>
          <p:cNvPr id="6" name="Footer Placeholder 5"/>
          <p:cNvSpPr>
            <a:spLocks noGrp="1"/>
          </p:cNvSpPr>
          <p:nvPr>
            <p:ph type="ftr" sz="quarter" idx="11"/>
          </p:nvPr>
        </p:nvSpPr>
        <p:spPr/>
        <p:txBody>
          <a:bodyPr/>
          <a:lstStyle/>
          <a:p>
            <a:endParaRPr kumimoji="0" lang="fr-FR"/>
          </a:p>
        </p:txBody>
      </p:sp>
      <p:sp>
        <p:nvSpPr>
          <p:cNvPr id="7" name="Slide Number Placeholder 6"/>
          <p:cNvSpPr>
            <a:spLocks noGrp="1"/>
          </p:cNvSpPr>
          <p:nvPr>
            <p:ph type="sldNum" sz="quarter" idx="12"/>
          </p:nvPr>
        </p:nvSpPr>
        <p:spPr/>
        <p:txBody>
          <a:bodyPr/>
          <a:lstStyle>
            <a:lvl1pPr eaLnBrk="1" latinLnBrk="0" hangingPunct="1">
              <a:defRPr kumimoji="0" lang="fr-FR">
                <a:solidFill>
                  <a:srgbClr val="FFFFFF"/>
                </a:solidFill>
              </a:defRPr>
            </a:lvl1pPr>
            <a:extLst/>
          </a:lstStyle>
          <a:p>
            <a:fld id="{A3F7CB7D-F184-43C7-B6FD-03D728E1BBFF}" type="slidenum">
              <a:rPr kumimoji="0" lang="fr-FR" smtClean="0">
                <a:solidFill>
                  <a:srgbClr val="FFFFFF"/>
                </a:solidFill>
              </a:rPr>
              <a:pPr/>
              <a:t>‹N°›</a:t>
            </a:fld>
            <a:endParaRPr kumimoji="0" lang="fr-FR">
              <a:solidFill>
                <a:srgbClr val="FFFFFF"/>
              </a:solidFill>
            </a:endParaRPr>
          </a:p>
        </p:txBody>
      </p:sp>
      <p:sp>
        <p:nvSpPr>
          <p:cNvPr id="3" name="Text Placeholder 2"/>
          <p:cNvSpPr>
            <a:spLocks noGrp="1"/>
          </p:cNvSpPr>
          <p:nvPr>
            <p:ph type="body" idx="1"/>
          </p:nvPr>
        </p:nvSpPr>
        <p:spPr>
          <a:xfrm>
            <a:off x="712795" y="2099910"/>
            <a:ext cx="1871068" cy="4591803"/>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eaLnBrk="1" latinLnBrk="0" hangingPunct="1">
              <a:spcAft>
                <a:spcPts val="1169"/>
              </a:spcAft>
              <a:buNone/>
              <a:defRPr kumimoji="0" lang="fr-FR" sz="2105"/>
            </a:lvl1pPr>
            <a:lvl2pPr eaLnBrk="1" latinLnBrk="0" hangingPunct="1">
              <a:buNone/>
              <a:defRPr kumimoji="0" lang="fr-FR" sz="1403"/>
            </a:lvl2pPr>
            <a:lvl3pPr eaLnBrk="1" latinLnBrk="0" hangingPunct="1">
              <a:buNone/>
              <a:defRPr kumimoji="0" lang="fr-FR" sz="1169"/>
            </a:lvl3pPr>
            <a:lvl4pPr eaLnBrk="1" latinLnBrk="0" hangingPunct="1">
              <a:buNone/>
              <a:defRPr kumimoji="0" lang="fr-FR" sz="1052"/>
            </a:lvl4pPr>
            <a:lvl5pPr eaLnBrk="1" latinLnBrk="0" hangingPunct="1">
              <a:buNone/>
              <a:defRPr kumimoji="0" lang="fr-FR" sz="1052"/>
            </a:lvl5pPr>
            <a:extLst/>
          </a:lstStyle>
          <a:p>
            <a:pPr lvl="0" eaLnBrk="1" latinLnBrk="0" hangingPunct="1"/>
            <a:r>
              <a:rPr lang="fr-FR"/>
              <a:t>Cliquez pour modifier les styles du texte du masque</a:t>
            </a:r>
          </a:p>
        </p:txBody>
      </p:sp>
      <p:sp>
        <p:nvSpPr>
          <p:cNvPr id="9" name="Content Placeholder 8"/>
          <p:cNvSpPr>
            <a:spLocks noGrp="1"/>
          </p:cNvSpPr>
          <p:nvPr>
            <p:ph sz="quarter" idx="13"/>
          </p:nvPr>
        </p:nvSpPr>
        <p:spPr>
          <a:xfrm>
            <a:off x="2762051" y="2099910"/>
            <a:ext cx="7484269" cy="4703798"/>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a:p>
        </p:txBody>
      </p:sp>
    </p:spTree>
    <p:extLst>
      <p:ext uri="{BB962C8B-B14F-4D97-AF65-F5344CB8AC3E}">
        <p14:creationId xmlns:p14="http://schemas.microsoft.com/office/powerpoint/2010/main" val="231154110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821336" y="0"/>
            <a:ext cx="8870477" cy="5026344"/>
          </a:xfrm>
          <a:solidFill>
            <a:schemeClr val="tx2">
              <a:shade val="50000"/>
            </a:schemeClr>
          </a:solidFill>
          <a:ln>
            <a:noFill/>
          </a:ln>
        </p:spPr>
        <p:txBody>
          <a:bodyPr/>
          <a:lstStyle>
            <a:lvl1pPr eaLnBrk="1" latinLnBrk="0" hangingPunct="1">
              <a:buNone/>
              <a:defRPr kumimoji="0" lang="fr-FR" sz="3742"/>
            </a:lvl1pPr>
            <a:extLst/>
          </a:lstStyle>
          <a:p>
            <a:r>
              <a:rPr kumimoji="0" lang="fr-FR"/>
              <a:t>Cliquez sur l'icône pour ajouter une image</a:t>
            </a:r>
          </a:p>
        </p:txBody>
      </p:sp>
      <p:sp>
        <p:nvSpPr>
          <p:cNvPr id="4" name="Text Placeholder 3"/>
          <p:cNvSpPr>
            <a:spLocks noGrp="1"/>
          </p:cNvSpPr>
          <p:nvPr>
            <p:ph type="body" sz="half" idx="2"/>
          </p:nvPr>
        </p:nvSpPr>
        <p:spPr>
          <a:xfrm>
            <a:off x="1871069" y="6047740"/>
            <a:ext cx="8553450" cy="755968"/>
          </a:xfrm>
        </p:spPr>
        <p:txBody>
          <a:bodyPr/>
          <a:lstStyle>
            <a:lvl1pPr marL="0" indent="0" eaLnBrk="1" latinLnBrk="0" hangingPunct="1">
              <a:buFontTx/>
              <a:buNone/>
              <a:defRPr kumimoji="0" lang="fr-FR" sz="1988"/>
            </a:lvl1pPr>
            <a:lvl2pPr eaLnBrk="1" latinLnBrk="0" hangingPunct="1">
              <a:buFontTx/>
              <a:buNone/>
              <a:defRPr kumimoji="0" lang="fr-FR" sz="1403"/>
            </a:lvl2pPr>
            <a:lvl3pPr eaLnBrk="1" latinLnBrk="0" hangingPunct="1">
              <a:buFontTx/>
              <a:buNone/>
              <a:defRPr kumimoji="0" lang="fr-FR" sz="1169"/>
            </a:lvl3pPr>
            <a:lvl4pPr eaLnBrk="1" latinLnBrk="0" hangingPunct="1">
              <a:buFontTx/>
              <a:buNone/>
              <a:defRPr kumimoji="0" lang="fr-FR" sz="1052"/>
            </a:lvl4pPr>
            <a:lvl5pPr eaLnBrk="1" latinLnBrk="0" hangingPunct="1">
              <a:buFontTx/>
              <a:buNone/>
              <a:defRPr kumimoji="0" lang="fr-FR" sz="1052"/>
            </a:lvl5pPr>
            <a:extLst/>
          </a:lstStyle>
          <a:p>
            <a:pPr lvl="0" eaLnBrk="1" latinLnBrk="0" hangingPunct="1"/>
            <a:r>
              <a:rPr lang="fr-FR"/>
              <a:t>Cliquez pour modifier les styles du texte du masque</a:t>
            </a:r>
          </a:p>
        </p:txBody>
      </p:sp>
      <p:sp>
        <p:nvSpPr>
          <p:cNvPr id="8" name="Rectangle 7"/>
          <p:cNvSpPr/>
          <p:nvPr/>
        </p:nvSpPr>
        <p:spPr>
          <a:xfrm>
            <a:off x="-10693" y="5039783"/>
            <a:ext cx="10691813" cy="97771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Rectangle 8"/>
          <p:cNvSpPr/>
          <p:nvPr/>
        </p:nvSpPr>
        <p:spPr>
          <a:xfrm>
            <a:off x="-10693" y="5140579"/>
            <a:ext cx="1710690" cy="78620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0" name="Rectangle 9"/>
          <p:cNvSpPr/>
          <p:nvPr/>
        </p:nvSpPr>
        <p:spPr>
          <a:xfrm>
            <a:off x="1806922" y="5130500"/>
            <a:ext cx="8874205" cy="78620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2" name="Title 1"/>
          <p:cNvSpPr>
            <a:spLocks noGrp="1"/>
          </p:cNvSpPr>
          <p:nvPr>
            <p:ph type="title"/>
          </p:nvPr>
        </p:nvSpPr>
        <p:spPr>
          <a:xfrm>
            <a:off x="1871069" y="5207776"/>
            <a:ext cx="8553450" cy="671971"/>
          </a:xfrm>
        </p:spPr>
        <p:txBody>
          <a:bodyPr anchor="ctr"/>
          <a:lstStyle>
            <a:lvl1pPr algn="l" eaLnBrk="1" latinLnBrk="0" hangingPunct="1">
              <a:buNone/>
              <a:defRPr kumimoji="0" lang="fr-FR" sz="3274" b="0">
                <a:solidFill>
                  <a:srgbClr val="FFFFFF"/>
                </a:solidFill>
              </a:defRPr>
            </a:lvl1pPr>
            <a:extLst/>
          </a:lstStyle>
          <a:p>
            <a:pPr eaLnBrk="1" latinLnBrk="0" hangingPunct="1"/>
            <a:r>
              <a:rPr lang="fr-FR"/>
              <a:t>Cliquez pour modifier le style du titre</a:t>
            </a:r>
            <a:endParaRPr/>
          </a:p>
        </p:txBody>
      </p:sp>
      <p:sp>
        <p:nvSpPr>
          <p:cNvPr id="11" name="Rectangle 10"/>
          <p:cNvSpPr/>
          <p:nvPr/>
        </p:nvSpPr>
        <p:spPr>
          <a:xfrm>
            <a:off x="1692877" y="0"/>
            <a:ext cx="117611" cy="756975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12" name="Date Placeholder 11"/>
          <p:cNvSpPr>
            <a:spLocks noGrp="1"/>
          </p:cNvSpPr>
          <p:nvPr>
            <p:ph type="dt" sz="half" idx="10"/>
          </p:nvPr>
        </p:nvSpPr>
        <p:spPr>
          <a:xfrm>
            <a:off x="7306073" y="6887704"/>
            <a:ext cx="3118447" cy="402483"/>
          </a:xfrm>
        </p:spPr>
        <p:txBody>
          <a:bodyPr rtlCol="0"/>
          <a:lstStyle/>
          <a:p>
            <a:fld id="{18A1E107-A1D9-45CC-9883-3F775D6F6797}" type="datetime1">
              <a:rPr kumimoji="0" lang="fr-FR" smtClean="0"/>
              <a:pPr/>
              <a:t>29/03/2020</a:t>
            </a:fld>
            <a:endParaRPr kumimoji="0" lang="fr-FR"/>
          </a:p>
        </p:txBody>
      </p:sp>
      <p:sp>
        <p:nvSpPr>
          <p:cNvPr id="13" name="Slide Number Placeholder 12"/>
          <p:cNvSpPr>
            <a:spLocks noGrp="1"/>
          </p:cNvSpPr>
          <p:nvPr>
            <p:ph type="sldNum" sz="quarter" idx="11"/>
          </p:nvPr>
        </p:nvSpPr>
        <p:spPr>
          <a:xfrm>
            <a:off x="0" y="5144778"/>
            <a:ext cx="1692872" cy="731473"/>
          </a:xfrm>
        </p:spPr>
        <p:txBody>
          <a:bodyPr rtlCol="0"/>
          <a:lstStyle>
            <a:lvl1pPr eaLnBrk="1" latinLnBrk="0" hangingPunct="1">
              <a:defRPr kumimoji="0" lang="fr-FR" sz="3274"/>
            </a:lvl1pPr>
            <a:extLst/>
          </a:lstStyle>
          <a:p>
            <a:pPr algn="ctr"/>
            <a:fld id="{8F82E0A0-C266-4798-8C8F-B9F91E9DA37E}" type="slidenum">
              <a:rPr kumimoji="0" lang="fr-FR" sz="3274" b="1" smtClean="0">
                <a:solidFill>
                  <a:srgbClr val="FFFFFF"/>
                </a:solidFill>
              </a:rPr>
              <a:pPr algn="ctr"/>
              <a:t>‹N°›</a:t>
            </a:fld>
            <a:endParaRPr kumimoji="0" lang="fr-FR" sz="3274"/>
          </a:p>
        </p:txBody>
      </p:sp>
      <p:sp>
        <p:nvSpPr>
          <p:cNvPr id="14" name="Footer Placeholder 13"/>
          <p:cNvSpPr>
            <a:spLocks noGrp="1"/>
          </p:cNvSpPr>
          <p:nvPr>
            <p:ph type="ftr" sz="quarter" idx="12"/>
          </p:nvPr>
        </p:nvSpPr>
        <p:spPr>
          <a:xfrm>
            <a:off x="1871068" y="6887491"/>
            <a:ext cx="5345907" cy="402483"/>
          </a:xfrm>
        </p:spPr>
        <p:txBody>
          <a:bodyPr rtlCol="0"/>
          <a:lstStyle/>
          <a:p>
            <a:endParaRPr kumimoji="0" lang="fr-FR"/>
          </a:p>
        </p:txBody>
      </p:sp>
    </p:spTree>
    <p:extLst>
      <p:ext uri="{BB962C8B-B14F-4D97-AF65-F5344CB8AC3E}">
        <p14:creationId xmlns:p14="http://schemas.microsoft.com/office/powerpoint/2010/main" val="390023830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vmlDrawing" Target="../drawings/vmlDrawing1.v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image" Target="../media/image1.emf"/><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oleObject" Target="../embeddings/oleObject1.bin"/><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ags" Target="../tags/tag1.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5" Type="http://schemas.openxmlformats.org/officeDocument/2006/relationships/slideLayout" Target="../slideLayouts/slideLayout37.xml"/><Relationship Id="rId10" Type="http://schemas.openxmlformats.org/officeDocument/2006/relationships/theme" Target="../theme/theme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4" name="Object 3" hidden="1"/>
          <p:cNvGraphicFramePr>
            <a:graphicFrameLocks noChangeAspect="1"/>
          </p:cNvGraphicFramePr>
          <p:nvPr>
            <p:custDataLst>
              <p:tags r:id="rId35"/>
            </p:custDataLst>
            <p:extLst>
              <p:ext uri="{D42A27DB-BD31-4B8C-83A1-F6EECF244321}">
                <p14:modId xmlns:p14="http://schemas.microsoft.com/office/powerpoint/2010/main" val="2208982150"/>
              </p:ext>
            </p:extLst>
          </p:nvPr>
        </p:nvGraphicFramePr>
        <p:xfrm>
          <a:off x="1857" y="1752"/>
          <a:ext cx="1856" cy="1749"/>
        </p:xfrm>
        <a:graphic>
          <a:graphicData uri="http://schemas.openxmlformats.org/presentationml/2006/ole">
            <mc:AlternateContent xmlns:mc="http://schemas.openxmlformats.org/markup-compatibility/2006">
              <mc:Choice xmlns:v="urn:schemas-microsoft-com:vml" Requires="v">
                <p:oleObj spid="_x0000_s10290" name="think-cell Slide" r:id="rId36" imgW="270" imgH="270" progId="TCLayout.ActiveDocument.1">
                  <p:embed/>
                </p:oleObj>
              </mc:Choice>
              <mc:Fallback>
                <p:oleObj name="think-cell Slide" r:id="rId36" imgW="270" imgH="270" progId="TCLayout.ActiveDocument.1">
                  <p:embed/>
                  <p:pic>
                    <p:nvPicPr>
                      <p:cNvPr id="4" name="Object 3" hidden="1"/>
                      <p:cNvPicPr/>
                      <p:nvPr/>
                    </p:nvPicPr>
                    <p:blipFill>
                      <a:blip r:embed="rId37"/>
                      <a:stretch>
                        <a:fillRect/>
                      </a:stretch>
                    </p:blipFill>
                    <p:spPr>
                      <a:xfrm>
                        <a:off x="1857" y="1752"/>
                        <a:ext cx="1856" cy="1749"/>
                      </a:xfrm>
                      <a:prstGeom prst="rect">
                        <a:avLst/>
                      </a:prstGeom>
                    </p:spPr>
                  </p:pic>
                </p:oleObj>
              </mc:Fallback>
            </mc:AlternateContent>
          </a:graphicData>
        </a:graphic>
      </p:graphicFrame>
      <p:sp>
        <p:nvSpPr>
          <p:cNvPr id="2" name="Title Placeholder 1"/>
          <p:cNvSpPr>
            <a:spLocks noGrp="1"/>
          </p:cNvSpPr>
          <p:nvPr>
            <p:ph type="title"/>
          </p:nvPr>
        </p:nvSpPr>
        <p:spPr bwMode="gray">
          <a:xfrm>
            <a:off x="439925" y="349986"/>
            <a:ext cx="9811966" cy="341519"/>
          </a:xfrm>
          <a:prstGeom prst="rect">
            <a:avLst/>
          </a:prstGeom>
        </p:spPr>
        <p:txBody>
          <a:bodyPr vert="horz" lIns="0" tIns="0" rIns="0" bIns="0" rtlCol="0" anchor="t" anchorCtr="0">
            <a:noAutofit/>
          </a:bodyPr>
          <a:lstStyle/>
          <a:p>
            <a:r>
              <a:rPr lang="fr-FR" noProof="0"/>
              <a:t>Modifiez le style du titre</a:t>
            </a:r>
            <a:endParaRPr lang="en-US" noProof="0" dirty="0"/>
          </a:p>
        </p:txBody>
      </p:sp>
      <p:sp>
        <p:nvSpPr>
          <p:cNvPr id="19" name="Text Placeholder 18"/>
          <p:cNvSpPr>
            <a:spLocks noGrp="1"/>
          </p:cNvSpPr>
          <p:nvPr>
            <p:ph type="body" idx="1"/>
          </p:nvPr>
        </p:nvSpPr>
        <p:spPr>
          <a:xfrm>
            <a:off x="439924" y="1835673"/>
            <a:ext cx="9811966" cy="5199026"/>
          </a:xfrm>
          <a:prstGeom prst="rect">
            <a:avLst/>
          </a:prstGeom>
        </p:spPr>
        <p:txBody>
          <a:bodyPr vert="horz" lIns="0" tIns="0" rIns="0" bIns="0" rtlCol="0">
            <a:normAutofit/>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endParaRPr lang="en-US" noProof="0" dirty="0"/>
          </a:p>
        </p:txBody>
      </p:sp>
      <p:sp>
        <p:nvSpPr>
          <p:cNvPr id="8" name="Date Placeholder 7">
            <a:extLst>
              <a:ext uri="{FF2B5EF4-FFF2-40B4-BE49-F238E27FC236}">
                <a16:creationId xmlns:a16="http://schemas.microsoft.com/office/drawing/2014/main" id="{6873F673-CCD8-4174-9958-C48EBAB3703A}"/>
              </a:ext>
            </a:extLst>
          </p:cNvPr>
          <p:cNvSpPr>
            <a:spLocks noGrp="1"/>
          </p:cNvSpPr>
          <p:nvPr>
            <p:ph type="dt" sz="half" idx="2"/>
          </p:nvPr>
        </p:nvSpPr>
        <p:spPr>
          <a:xfrm>
            <a:off x="5555660" y="7140778"/>
            <a:ext cx="4294054"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buSzPct val="100000"/>
              <a:buFont typeface="Arial"/>
              <a:buNone/>
            </a:pPr>
            <a:r>
              <a:rPr lang="fr-FR"/>
              <a:t>TitreDoc_JJMMAAAA_V0.00</a:t>
            </a:r>
            <a:endParaRPr lang="fr-FR" dirty="0"/>
          </a:p>
        </p:txBody>
      </p:sp>
      <p:sp>
        <p:nvSpPr>
          <p:cNvPr id="9" name="Footer Placeholder 8">
            <a:extLst>
              <a:ext uri="{FF2B5EF4-FFF2-40B4-BE49-F238E27FC236}">
                <a16:creationId xmlns:a16="http://schemas.microsoft.com/office/drawing/2014/main" id="{931BFF00-B7A8-477C-8B70-815B9A5636C7}"/>
              </a:ext>
            </a:extLst>
          </p:cNvPr>
          <p:cNvSpPr>
            <a:spLocks noGrp="1"/>
          </p:cNvSpPr>
          <p:nvPr>
            <p:ph type="ftr" sz="quarter" idx="3"/>
          </p:nvPr>
        </p:nvSpPr>
        <p:spPr>
          <a:xfrm>
            <a:off x="439923" y="7140778"/>
            <a:ext cx="4696232" cy="138499"/>
          </a:xfrm>
          <a:prstGeom prst="rect">
            <a:avLst/>
          </a:prstGeom>
          <a:noFill/>
        </p:spPr>
        <p:txBody>
          <a:bodyPr wrap="square" lIns="0" tIns="0" rIns="0" bIns="0" rtlCol="0">
            <a:spAutoFit/>
          </a:bodyPr>
          <a:lstStyle>
            <a:lvl1pPr>
              <a:defRPr lang="fr-FR" sz="900">
                <a:latin typeface="Calibri" panose="020F0502020204030204" pitchFamily="34" charset="0"/>
                <a:cs typeface="Calibri" panose="020F0502020204030204" pitchFamily="34" charset="0"/>
              </a:defRPr>
            </a:lvl1pPr>
          </a:lstStyle>
          <a:p>
            <a:pPr>
              <a:spcBef>
                <a:spcPts val="774"/>
              </a:spcBef>
              <a:buSzPct val="100000"/>
              <a:buFont typeface="Arial"/>
              <a:buNone/>
            </a:pPr>
            <a:r>
              <a:rPr lang="fr-FR"/>
              <a:t>© 2020 Deloitte SAS - Document Confidentiel</a:t>
            </a:r>
          </a:p>
        </p:txBody>
      </p:sp>
      <p:sp>
        <p:nvSpPr>
          <p:cNvPr id="10" name="Slide Number Placeholder 9">
            <a:extLst>
              <a:ext uri="{FF2B5EF4-FFF2-40B4-BE49-F238E27FC236}">
                <a16:creationId xmlns:a16="http://schemas.microsoft.com/office/drawing/2014/main" id="{52FCEA60-5AF3-4A1A-9D78-B7DB55C6E245}"/>
              </a:ext>
            </a:extLst>
          </p:cNvPr>
          <p:cNvSpPr>
            <a:spLocks noGrp="1"/>
          </p:cNvSpPr>
          <p:nvPr>
            <p:ph type="sldNum" sz="quarter" idx="4"/>
          </p:nvPr>
        </p:nvSpPr>
        <p:spPr>
          <a:xfrm>
            <a:off x="9981812" y="7140778"/>
            <a:ext cx="270079" cy="138499"/>
          </a:xfrm>
          <a:prstGeom prst="rect">
            <a:avLst/>
          </a:prstGeom>
          <a:noFill/>
        </p:spPr>
        <p:txBody>
          <a:bodyPr wrap="square" lIns="0" tIns="0" rIns="0" bIns="0" rtlCol="0">
            <a:spAutoFit/>
          </a:bodyPr>
          <a:lstStyle>
            <a:lvl1pPr algn="r">
              <a:defRPr lang="fr-FR" sz="900" smtClean="0">
                <a:latin typeface="Calibri" panose="020F0502020204030204" pitchFamily="34" charset="0"/>
                <a:cs typeface="Calibri" panose="020F0502020204030204" pitchFamily="34" charset="0"/>
              </a:defRPr>
            </a:lvl1pPr>
          </a:lstStyle>
          <a:p>
            <a:pPr>
              <a:spcBef>
                <a:spcPts val="774"/>
              </a:spcBef>
              <a:buSzPct val="100000"/>
              <a:buFont typeface="Arial"/>
              <a:buNone/>
            </a:pPr>
            <a:fld id="{8CEAD05E-2714-4B34-B50B-B68BE1D7F5D9}" type="slidenum">
              <a:rPr lang="fr-FR" smtClean="0"/>
              <a:pPr>
                <a:spcBef>
                  <a:spcPts val="774"/>
                </a:spcBef>
                <a:buSzPct val="100000"/>
                <a:buFont typeface="Arial"/>
                <a:buNone/>
              </a:pPr>
              <a:t>‹N°›</a:t>
            </a:fld>
            <a:endParaRPr lang="fr-FR"/>
          </a:p>
        </p:txBody>
      </p:sp>
    </p:spTree>
    <p:extLst>
      <p:ext uri="{BB962C8B-B14F-4D97-AF65-F5344CB8AC3E}">
        <p14:creationId xmlns:p14="http://schemas.microsoft.com/office/powerpoint/2010/main" val="793854995"/>
      </p:ext>
    </p:extLst>
  </p:cSld>
  <p:clrMap bg1="lt1" tx1="dk1" bg2="lt2" tx2="dk2" accent1="accent1" accent2="accent2" accent3="accent3" accent4="accent4" accent5="accent5" accent6="accent6" hlink="hlink" folHlink="folHlink"/>
  <p:sldLayoutIdLst>
    <p:sldLayoutId id="2147483801" r:id="rId1"/>
    <p:sldLayoutId id="2147483809" r:id="rId2"/>
    <p:sldLayoutId id="2147483761" r:id="rId3"/>
    <p:sldLayoutId id="2147483808" r:id="rId4"/>
    <p:sldLayoutId id="2147483805" r:id="rId5"/>
    <p:sldLayoutId id="2147483806" r:id="rId6"/>
    <p:sldLayoutId id="2147483807"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 id="2147483771" r:id="rId17"/>
    <p:sldLayoutId id="2147483772" r:id="rId18"/>
    <p:sldLayoutId id="2147483773" r:id="rId19"/>
    <p:sldLayoutId id="2147483774" r:id="rId20"/>
    <p:sldLayoutId id="2147483775" r:id="rId21"/>
    <p:sldLayoutId id="2147483776" r:id="rId22"/>
    <p:sldLayoutId id="2147483777" r:id="rId23"/>
    <p:sldLayoutId id="2147483778" r:id="rId24"/>
    <p:sldLayoutId id="2147483779" r:id="rId25"/>
    <p:sldLayoutId id="2147483780" r:id="rId26"/>
    <p:sldLayoutId id="2147483810" r:id="rId27"/>
    <p:sldLayoutId id="2147483781" r:id="rId28"/>
    <p:sldLayoutId id="2147483782" r:id="rId29"/>
    <p:sldLayoutId id="2147483783" r:id="rId30"/>
    <p:sldLayoutId id="2147483784" r:id="rId31"/>
    <p:sldLayoutId id="2147483811" r:id="rId32"/>
  </p:sldLayoutIdLst>
  <p:transition>
    <p:fade/>
  </p:transition>
  <p:hf hdr="0"/>
  <p:txStyles>
    <p:titleStyle>
      <a:lvl1pPr algn="l" defTabSz="1178588" rtl="0" eaLnBrk="1" latinLnBrk="0" hangingPunct="1">
        <a:spcBef>
          <a:spcPct val="0"/>
        </a:spcBef>
        <a:buNone/>
        <a:defRPr sz="2200" b="0" kern="1200">
          <a:solidFill>
            <a:schemeClr val="tx1"/>
          </a:solidFill>
          <a:latin typeface="+mn-lt"/>
          <a:ea typeface="+mj-ea"/>
          <a:cs typeface="Calibri Light" panose="020F0302020204030204" pitchFamily="34" charset="0"/>
        </a:defRPr>
      </a:lvl1pPr>
    </p:titleStyle>
    <p:bodyStyle>
      <a:lvl1pPr marL="0" indent="0" algn="l" defTabSz="1178588" rtl="0" eaLnBrk="1" latinLnBrk="0" hangingPunct="1">
        <a:spcBef>
          <a:spcPts val="0"/>
        </a:spcBef>
        <a:spcAft>
          <a:spcPts val="1289"/>
        </a:spcAft>
        <a:buSzPct val="100000"/>
        <a:buFont typeface="Arial" panose="020B0604020202020204" pitchFamily="34" charset="0"/>
        <a:buNone/>
        <a:defRPr sz="1400" b="0" kern="1200">
          <a:solidFill>
            <a:schemeClr val="tx1"/>
          </a:solidFill>
          <a:latin typeface="+mn-lt"/>
          <a:ea typeface="+mn-ea"/>
          <a:cs typeface="Calibri Light" panose="020F0302020204030204" pitchFamily="34" charset="0"/>
        </a:defRPr>
      </a:lvl1pPr>
      <a:lvl2pPr marL="0" indent="0" algn="l" defTabSz="1178588" rtl="0" eaLnBrk="1" latinLnBrk="0" hangingPunct="1">
        <a:spcBef>
          <a:spcPts val="0"/>
        </a:spcBef>
        <a:spcAft>
          <a:spcPts val="1289"/>
        </a:spcAft>
        <a:buClrTx/>
        <a:buSzPct val="100000"/>
        <a:buFont typeface="Arial"/>
        <a:buNone/>
        <a:defRPr lang="en-US" sz="1400" b="1" kern="1200" dirty="0" smtClean="0">
          <a:solidFill>
            <a:schemeClr val="tx1"/>
          </a:solidFill>
          <a:latin typeface="+mj-lt"/>
          <a:ea typeface="+mn-ea"/>
          <a:cs typeface="Calibri Light" panose="020F0302020204030204" pitchFamily="34" charset="0"/>
        </a:defRPr>
      </a:lvl2pPr>
      <a:lvl3pPr marL="227366" indent="-227366" algn="l" defTabSz="1178588" rtl="0" eaLnBrk="1" latinLnBrk="0" hangingPunct="1">
        <a:spcBef>
          <a:spcPts val="0"/>
        </a:spcBef>
        <a:spcAft>
          <a:spcPts val="1289"/>
        </a:spcAft>
        <a:buClrTx/>
        <a:buSzPct val="100000"/>
        <a:buFont typeface="Arial" panose="020B0604020202020204" pitchFamily="34" charset="0"/>
        <a:buChar char="•"/>
        <a:defRPr lang="en-US" sz="1400" kern="1200" dirty="0" smtClean="0">
          <a:solidFill>
            <a:schemeClr val="tx1"/>
          </a:solidFill>
          <a:latin typeface="+mn-lt"/>
          <a:ea typeface="+mn-ea"/>
          <a:cs typeface="Calibri Light" panose="020F0302020204030204" pitchFamily="34" charset="0"/>
        </a:defRPr>
      </a:lvl3pPr>
      <a:lvl4pPr marL="459371" indent="-227366" algn="l" defTabSz="1178588" rtl="0" eaLnBrk="1" latinLnBrk="0" hangingPunct="1">
        <a:spcBef>
          <a:spcPts val="0"/>
        </a:spcBef>
        <a:spcAft>
          <a:spcPts val="1289"/>
        </a:spcAft>
        <a:buClrTx/>
        <a:buSzPct val="100000"/>
        <a:buFont typeface="Verdana" panose="020B0604030504040204" pitchFamily="34" charset="0"/>
        <a:buChar char="−"/>
        <a:defRPr lang="en-US" sz="1400" kern="1200" baseline="0" dirty="0" smtClean="0">
          <a:solidFill>
            <a:schemeClr val="tx1"/>
          </a:solidFill>
          <a:latin typeface="+mn-lt"/>
          <a:ea typeface="+mn-ea"/>
          <a:cs typeface="Calibri Light" panose="020F0302020204030204" pitchFamily="34" charset="0"/>
        </a:defRPr>
      </a:lvl4pPr>
      <a:lvl5pPr marL="686736" indent="-227366" algn="l" defTabSz="1029219" rtl="0" eaLnBrk="1" latinLnBrk="0" hangingPunct="1">
        <a:spcBef>
          <a:spcPts val="0"/>
        </a:spcBef>
        <a:spcAft>
          <a:spcPts val="1289"/>
        </a:spcAft>
        <a:buClrTx/>
        <a:buSzPct val="100000"/>
        <a:buFont typeface="Verdana" panose="020B0604030504040204" pitchFamily="34" charset="0"/>
        <a:buChar char="−"/>
        <a:tabLst/>
        <a:defRPr lang="en-US" sz="1400" kern="1200" baseline="0" dirty="0" smtClean="0">
          <a:solidFill>
            <a:schemeClr val="tx1"/>
          </a:solidFill>
          <a:latin typeface="+mn-lt"/>
          <a:ea typeface="+mn-ea"/>
          <a:cs typeface="Calibri Light" panose="020F0302020204030204" pitchFamily="34" charset="0"/>
        </a:defRPr>
      </a:lvl5pPr>
      <a:lvl6pPr marL="686736" indent="-227366" algn="l" defTabSz="1178588" rtl="0" eaLnBrk="1" latinLnBrk="0" hangingPunct="1">
        <a:spcBef>
          <a:spcPts val="0"/>
        </a:spcBef>
        <a:spcAft>
          <a:spcPts val="1289"/>
        </a:spcAft>
        <a:buFont typeface="Verdana" panose="020B0604030504040204" pitchFamily="34" charset="0"/>
        <a:buChar char="−"/>
        <a:defRPr sz="1547" kern="1200" baseline="0">
          <a:solidFill>
            <a:schemeClr val="tx1"/>
          </a:solidFill>
          <a:latin typeface="+mn-lt"/>
          <a:ea typeface="+mn-ea"/>
          <a:cs typeface="+mn-cs"/>
        </a:defRPr>
      </a:lvl6pPr>
      <a:lvl7pPr marL="686736" indent="-227366" algn="l" defTabSz="1178588" rtl="0" eaLnBrk="1" latinLnBrk="0" hangingPunct="1">
        <a:spcBef>
          <a:spcPts val="0"/>
        </a:spcBef>
        <a:spcAft>
          <a:spcPts val="1289"/>
        </a:spcAft>
        <a:buFont typeface="Verdana" panose="020B0604030504040204" pitchFamily="34" charset="0"/>
        <a:buChar char="−"/>
        <a:defRPr sz="1547" kern="1200">
          <a:solidFill>
            <a:schemeClr val="tx1"/>
          </a:solidFill>
          <a:latin typeface="+mn-lt"/>
          <a:ea typeface="+mn-ea"/>
          <a:cs typeface="+mn-cs"/>
        </a:defRPr>
      </a:lvl7pPr>
      <a:lvl8pPr marL="686736" indent="-227366" algn="l" defTabSz="1178588" rtl="0" eaLnBrk="1" latinLnBrk="0" hangingPunct="1">
        <a:spcBef>
          <a:spcPts val="0"/>
        </a:spcBef>
        <a:spcAft>
          <a:spcPts val="1289"/>
        </a:spcAft>
        <a:buFont typeface="Verdana" panose="020B0604030504040204" pitchFamily="34" charset="0"/>
        <a:buChar char="−"/>
        <a:defRPr sz="1547" kern="1200" baseline="0">
          <a:solidFill>
            <a:schemeClr val="tx1"/>
          </a:solidFill>
          <a:latin typeface="+mn-lt"/>
          <a:ea typeface="+mn-ea"/>
          <a:cs typeface="+mn-cs"/>
        </a:defRPr>
      </a:lvl8pPr>
      <a:lvl9pPr marL="686736" indent="-227366" algn="l" defTabSz="1178588" rtl="0" eaLnBrk="1" latinLnBrk="0" hangingPunct="1">
        <a:spcBef>
          <a:spcPts val="0"/>
        </a:spcBef>
        <a:spcAft>
          <a:spcPts val="1289"/>
        </a:spcAft>
        <a:buFont typeface="Verdana" panose="020B0604030504040204" pitchFamily="34" charset="0"/>
        <a:buChar char="−"/>
        <a:defRPr sz="1547" kern="1200" baseline="0">
          <a:solidFill>
            <a:schemeClr val="tx1"/>
          </a:solidFill>
          <a:latin typeface="+mn-lt"/>
          <a:ea typeface="+mn-ea"/>
          <a:cs typeface="+mn-cs"/>
        </a:defRPr>
      </a:lvl9pPr>
    </p:bodyStyle>
    <p:otherStyle>
      <a:defPPr>
        <a:defRPr lang="en-US"/>
      </a:defPPr>
      <a:lvl1pPr marL="0" algn="l" defTabSz="1178588" rtl="0" eaLnBrk="1" latinLnBrk="0" hangingPunct="1">
        <a:defRPr sz="2320" kern="1200">
          <a:solidFill>
            <a:schemeClr val="tx1"/>
          </a:solidFill>
          <a:latin typeface="+mn-lt"/>
          <a:ea typeface="+mn-ea"/>
          <a:cs typeface="+mn-cs"/>
        </a:defRPr>
      </a:lvl1pPr>
      <a:lvl2pPr marL="589294" algn="l" defTabSz="1178588" rtl="0" eaLnBrk="1" latinLnBrk="0" hangingPunct="1">
        <a:defRPr sz="2320" kern="1200">
          <a:solidFill>
            <a:schemeClr val="tx1"/>
          </a:solidFill>
          <a:latin typeface="+mn-lt"/>
          <a:ea typeface="+mn-ea"/>
          <a:cs typeface="+mn-cs"/>
        </a:defRPr>
      </a:lvl2pPr>
      <a:lvl3pPr marL="1178588" algn="l" defTabSz="1178588" rtl="0" eaLnBrk="1" latinLnBrk="0" hangingPunct="1">
        <a:defRPr sz="2320" kern="1200">
          <a:solidFill>
            <a:schemeClr val="tx1"/>
          </a:solidFill>
          <a:latin typeface="+mn-lt"/>
          <a:ea typeface="+mn-ea"/>
          <a:cs typeface="+mn-cs"/>
        </a:defRPr>
      </a:lvl3pPr>
      <a:lvl4pPr marL="1767882" algn="l" defTabSz="1178588" rtl="0" eaLnBrk="1" latinLnBrk="0" hangingPunct="1">
        <a:defRPr sz="2320" kern="1200">
          <a:solidFill>
            <a:schemeClr val="tx1"/>
          </a:solidFill>
          <a:latin typeface="+mn-lt"/>
          <a:ea typeface="+mn-ea"/>
          <a:cs typeface="+mn-cs"/>
        </a:defRPr>
      </a:lvl4pPr>
      <a:lvl5pPr marL="2357176" algn="l" defTabSz="1178588" rtl="0" eaLnBrk="1" latinLnBrk="0" hangingPunct="1">
        <a:defRPr sz="2320" kern="1200">
          <a:solidFill>
            <a:schemeClr val="tx1"/>
          </a:solidFill>
          <a:latin typeface="+mn-lt"/>
          <a:ea typeface="+mn-ea"/>
          <a:cs typeface="+mn-cs"/>
        </a:defRPr>
      </a:lvl5pPr>
      <a:lvl6pPr marL="2946470" algn="l" defTabSz="1178588" rtl="0" eaLnBrk="1" latinLnBrk="0" hangingPunct="1">
        <a:defRPr sz="2320" kern="1200">
          <a:solidFill>
            <a:schemeClr val="tx1"/>
          </a:solidFill>
          <a:latin typeface="+mn-lt"/>
          <a:ea typeface="+mn-ea"/>
          <a:cs typeface="+mn-cs"/>
        </a:defRPr>
      </a:lvl6pPr>
      <a:lvl7pPr marL="3535764" algn="l" defTabSz="1178588" rtl="0" eaLnBrk="1" latinLnBrk="0" hangingPunct="1">
        <a:defRPr sz="2320" kern="1200">
          <a:solidFill>
            <a:schemeClr val="tx1"/>
          </a:solidFill>
          <a:latin typeface="+mn-lt"/>
          <a:ea typeface="+mn-ea"/>
          <a:cs typeface="+mn-cs"/>
        </a:defRPr>
      </a:lvl7pPr>
      <a:lvl8pPr marL="4125058" algn="l" defTabSz="1178588" rtl="0" eaLnBrk="1" latinLnBrk="0" hangingPunct="1">
        <a:defRPr sz="2320" kern="1200">
          <a:solidFill>
            <a:schemeClr val="tx1"/>
          </a:solidFill>
          <a:latin typeface="+mn-lt"/>
          <a:ea typeface="+mn-ea"/>
          <a:cs typeface="+mn-cs"/>
        </a:defRPr>
      </a:lvl8pPr>
      <a:lvl9pPr marL="4714352" algn="l" defTabSz="1178588" rtl="0" eaLnBrk="1" latinLnBrk="0" hangingPunct="1">
        <a:defRPr sz="232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23" pos="4483">
          <p15:clr>
            <a:srgbClr val="F26B43"/>
          </p15:clr>
        </p15:guide>
        <p15:guide id="24" orient="horz" pos="2381">
          <p15:clr>
            <a:srgbClr val="F26B43"/>
          </p15:clr>
        </p15:guide>
        <p15:guide id="25" orient="horz" pos="4431">
          <p15:clr>
            <a:srgbClr val="F26B43"/>
          </p15:clr>
        </p15:guide>
        <p15:guide id="26" pos="277">
          <p15:clr>
            <a:srgbClr val="F26B43"/>
          </p15:clr>
        </p15:guide>
        <p15:guide id="27" pos="6458">
          <p15:clr>
            <a:srgbClr val="F26B43"/>
          </p15:clr>
        </p15:guide>
        <p15:guide id="28" orient="horz" pos="1181">
          <p15:clr>
            <a:srgbClr val="F26B43"/>
          </p15:clr>
        </p15:guide>
        <p15:guide id="29" orient="horz" pos="220">
          <p15:clr>
            <a:srgbClr val="F26B43"/>
          </p15:clr>
        </p15:guide>
        <p15:guide id="30" orient="horz" pos="4497">
          <p15:clr>
            <a:srgbClr val="F26B43"/>
          </p15:clr>
        </p15:guide>
        <p15:guide id="31" pos="4351">
          <p15:clr>
            <a:srgbClr val="F26B43"/>
          </p15:clr>
        </p15:guide>
        <p15:guide id="32" orient="horz" pos="260">
          <p15:clr>
            <a:srgbClr val="F26B43"/>
          </p15:clr>
        </p15:guide>
        <p15:guide id="33" pos="1195">
          <p15:clr>
            <a:srgbClr val="F26B43"/>
          </p15:clr>
        </p15:guide>
        <p15:guide id="34" pos="1329">
          <p15:clr>
            <a:srgbClr val="F26B43"/>
          </p15:clr>
        </p15:guide>
        <p15:guide id="35" pos="2245">
          <p15:clr>
            <a:srgbClr val="F26B43"/>
          </p15:clr>
        </p15:guide>
        <p15:guide id="36" pos="2377">
          <p15:clr>
            <a:srgbClr val="F26B43"/>
          </p15:clr>
        </p15:guide>
        <p15:guide id="37" pos="5402">
          <p15:clr>
            <a:srgbClr val="F26B43"/>
          </p15:clr>
        </p15:guide>
        <p15:guide id="38" pos="3301">
          <p15:clr>
            <a:srgbClr val="F26B43"/>
          </p15:clr>
        </p15:guide>
        <p15:guide id="39" pos="3434">
          <p15:clr>
            <a:srgbClr val="F26B43"/>
          </p15:clr>
        </p15:guide>
        <p15:guide id="40" pos="3368">
          <p15:clr>
            <a:srgbClr val="F26B43"/>
          </p15:clr>
        </p15:guide>
        <p15:guide id="41" pos="5535">
          <p15:clr>
            <a:srgbClr val="F26B43"/>
          </p15:clr>
        </p15:guide>
        <p15:guide id="42" orient="horz" pos="1156">
          <p15:clr>
            <a:srgbClr val="F26B43"/>
          </p15:clr>
        </p15:guide>
        <p15:guide id="43" orient="horz" pos="705">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13" name="Text Placeholder 12"/>
          <p:cNvSpPr>
            <a:spLocks noGrp="1"/>
          </p:cNvSpPr>
          <p:nvPr>
            <p:ph type="body" idx="1"/>
          </p:nvPr>
        </p:nvSpPr>
        <p:spPr>
          <a:xfrm>
            <a:off x="716351" y="1987915"/>
            <a:ext cx="9533534" cy="4765395"/>
          </a:xfrm>
          <a:prstGeom prst="rect">
            <a:avLst/>
          </a:prstGeom>
        </p:spPr>
        <p:txBody>
          <a:bodyPr vert="horz">
            <a:normAutofit/>
          </a:bodyPr>
          <a:lstStyle/>
          <a:p>
            <a:pPr lvl="0" eaLnBrk="1" latinLnBrk="0" hangingPunct="1"/>
            <a:r>
              <a:rPr kumimoji="0" lang="fr-FR"/>
              <a:t>Cliquez pour modifier les styles du texte du masque</a:t>
            </a:r>
          </a:p>
          <a:p>
            <a:pPr lvl="1" eaLnBrk="1" latinLnBrk="0" hangingPunct="1"/>
            <a:r>
              <a:rPr kumimoji="0" lang="fr-FR"/>
              <a:t>Deuxième niveau</a:t>
            </a:r>
          </a:p>
          <a:p>
            <a:pPr lvl="2" eaLnBrk="1" latinLnBrk="0" hangingPunct="1"/>
            <a:r>
              <a:rPr kumimoji="0" lang="fr-FR"/>
              <a:t>Troisième niveau</a:t>
            </a:r>
          </a:p>
          <a:p>
            <a:pPr lvl="3" eaLnBrk="1" latinLnBrk="0" hangingPunct="1"/>
            <a:r>
              <a:rPr kumimoji="0" lang="fr-FR"/>
              <a:t>Quatrième niveau</a:t>
            </a:r>
          </a:p>
          <a:p>
            <a:pPr lvl="4" eaLnBrk="1" latinLnBrk="0" hangingPunct="1"/>
            <a:r>
              <a:rPr kumimoji="0" lang="fr-FR"/>
              <a:t>Cinquième niveau</a:t>
            </a:r>
            <a:endParaRPr kumimoji="0" lang="en-US"/>
          </a:p>
        </p:txBody>
      </p:sp>
      <p:sp>
        <p:nvSpPr>
          <p:cNvPr id="14" name="Date Placeholder 13"/>
          <p:cNvSpPr>
            <a:spLocks noGrp="1"/>
          </p:cNvSpPr>
          <p:nvPr>
            <p:ph type="dt" sz="half" idx="2"/>
          </p:nvPr>
        </p:nvSpPr>
        <p:spPr>
          <a:xfrm>
            <a:off x="7127876" y="6887704"/>
            <a:ext cx="3118447" cy="402483"/>
          </a:xfrm>
          <a:prstGeom prst="rect">
            <a:avLst/>
          </a:prstGeom>
        </p:spPr>
        <p:txBody>
          <a:bodyPr vert="horz" anchor="ctr" anchorCtr="0"/>
          <a:lstStyle>
            <a:lvl1pPr algn="l" eaLnBrk="1" latinLnBrk="0" hangingPunct="1">
              <a:defRPr kumimoji="0" lang="fr-FR" sz="1637">
                <a:solidFill>
                  <a:schemeClr val="tx2"/>
                </a:solidFill>
              </a:defRPr>
            </a:lvl1pPr>
            <a:extLst/>
          </a:lstStyle>
          <a:p>
            <a:fld id="{9061FBBD-5F08-4CA9-ABA2-7CF364935A3E}" type="datetime1">
              <a:rPr kumimoji="0" lang="fr-FR" sz="1637" smtClean="0">
                <a:solidFill>
                  <a:schemeClr val="tx2"/>
                </a:solidFill>
              </a:rPr>
              <a:pPr/>
              <a:t>29/03/2020</a:t>
            </a:fld>
            <a:endParaRPr kumimoji="0" lang="fr-FR" sz="1637">
              <a:solidFill>
                <a:schemeClr val="tx2"/>
              </a:solidFill>
            </a:endParaRPr>
          </a:p>
        </p:txBody>
      </p:sp>
      <p:sp>
        <p:nvSpPr>
          <p:cNvPr id="3" name="Footer Placeholder 2"/>
          <p:cNvSpPr>
            <a:spLocks noGrp="1"/>
          </p:cNvSpPr>
          <p:nvPr>
            <p:ph type="ftr" sz="quarter" idx="3"/>
          </p:nvPr>
        </p:nvSpPr>
        <p:spPr>
          <a:xfrm>
            <a:off x="712797" y="6887491"/>
            <a:ext cx="6338715" cy="402483"/>
          </a:xfrm>
          <a:prstGeom prst="rect">
            <a:avLst/>
          </a:prstGeom>
        </p:spPr>
        <p:txBody>
          <a:bodyPr vert="horz" anchor="ctr"/>
          <a:lstStyle>
            <a:lvl1pPr algn="r" eaLnBrk="1" latinLnBrk="0" hangingPunct="1">
              <a:defRPr kumimoji="0" lang="fr-FR" sz="1637">
                <a:solidFill>
                  <a:schemeClr val="tx2"/>
                </a:solidFill>
              </a:defRPr>
            </a:lvl1pPr>
            <a:extLst/>
          </a:lstStyle>
          <a:p>
            <a:pPr algn="r"/>
            <a:endParaRPr kumimoji="0" lang="fr-FR" sz="1637">
              <a:solidFill>
                <a:schemeClr val="tx2"/>
              </a:solidFill>
            </a:endParaRPr>
          </a:p>
        </p:txBody>
      </p:sp>
      <p:sp>
        <p:nvSpPr>
          <p:cNvPr id="7" name="Rectangle 6"/>
          <p:cNvSpPr/>
          <p:nvPr/>
        </p:nvSpPr>
        <p:spPr>
          <a:xfrm>
            <a:off x="0" y="1609629"/>
            <a:ext cx="10691813" cy="35278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8" name="Rectangle 7"/>
          <p:cNvSpPr/>
          <p:nvPr/>
        </p:nvSpPr>
        <p:spPr>
          <a:xfrm>
            <a:off x="1" y="1660027"/>
            <a:ext cx="623690"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9" name="Rectangle 8"/>
          <p:cNvSpPr/>
          <p:nvPr/>
        </p:nvSpPr>
        <p:spPr>
          <a:xfrm>
            <a:off x="690512" y="1660027"/>
            <a:ext cx="10001301"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kumimoji="0" lang="fr-FR" sz="2105"/>
          </a:p>
        </p:txBody>
      </p:sp>
      <p:sp>
        <p:nvSpPr>
          <p:cNvPr id="23" name="Slide Number Placeholder 22"/>
          <p:cNvSpPr>
            <a:spLocks noGrp="1"/>
          </p:cNvSpPr>
          <p:nvPr>
            <p:ph type="sldNum" sz="quarter" idx="4"/>
          </p:nvPr>
        </p:nvSpPr>
        <p:spPr>
          <a:xfrm>
            <a:off x="1" y="1651280"/>
            <a:ext cx="623690" cy="269490"/>
          </a:xfrm>
          <a:prstGeom prst="rect">
            <a:avLst/>
          </a:prstGeom>
        </p:spPr>
        <p:txBody>
          <a:bodyPr vert="horz" anchor="ctr" anchorCtr="0">
            <a:normAutofit/>
          </a:bodyPr>
          <a:lstStyle>
            <a:lvl1pPr algn="ctr" eaLnBrk="1" latinLnBrk="0" hangingPunct="1">
              <a:defRPr kumimoji="0" lang="fr-FR" sz="1637" b="1">
                <a:solidFill>
                  <a:srgbClr val="FFFFFF"/>
                </a:solidFill>
              </a:defRPr>
            </a:lvl1pPr>
            <a:extLst/>
          </a:lstStyle>
          <a:p>
            <a:pPr algn="ctr"/>
            <a:fld id="{8F82E0A0-C266-4798-8C8F-B9F91E9DA37E}" type="slidenum">
              <a:rPr kumimoji="0" lang="fr-FR" sz="1637" b="1" smtClean="0">
                <a:solidFill>
                  <a:srgbClr val="FFFFFF"/>
                </a:solidFill>
              </a:rPr>
              <a:pPr algn="ctr"/>
              <a:t>‹N°›</a:t>
            </a:fld>
            <a:endParaRPr kumimoji="0" lang="fr-FR" sz="1637" b="1">
              <a:solidFill>
                <a:srgbClr val="FFFFFF"/>
              </a:solidFill>
            </a:endParaRPr>
          </a:p>
        </p:txBody>
      </p:sp>
      <p:sp>
        <p:nvSpPr>
          <p:cNvPr id="22" name="Title Placeholder 21"/>
          <p:cNvSpPr>
            <a:spLocks noGrp="1"/>
          </p:cNvSpPr>
          <p:nvPr>
            <p:ph type="title"/>
          </p:nvPr>
        </p:nvSpPr>
        <p:spPr>
          <a:xfrm>
            <a:off x="712788" y="173593"/>
            <a:ext cx="9533534" cy="1478336"/>
          </a:xfrm>
          <a:prstGeom prst="rect">
            <a:avLst/>
          </a:prstGeom>
        </p:spPr>
        <p:txBody>
          <a:bodyPr vert="horz" anchor="b">
            <a:normAutofit/>
          </a:bodyPr>
          <a:lstStyle/>
          <a:p>
            <a:pPr eaLnBrk="1" latinLnBrk="0" hangingPunct="1"/>
            <a:r>
              <a:rPr kumimoji="0" lang="fr-FR"/>
              <a:t>Cliquez pour modifier le style du titre</a:t>
            </a:r>
            <a:endParaRPr kumimoji="0" lang="en-US"/>
          </a:p>
        </p:txBody>
      </p:sp>
    </p:spTree>
    <p:extLst>
      <p:ext uri="{BB962C8B-B14F-4D97-AF65-F5344CB8AC3E}">
        <p14:creationId xmlns:p14="http://schemas.microsoft.com/office/powerpoint/2010/main" val="1479527335"/>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Lst>
  <p:hf sldNum="0" hdr="0" ftr="0" dt="0"/>
  <p:txStyles>
    <p:titleStyle>
      <a:lvl1pPr algn="l" rtl="0" eaLnBrk="1" latinLnBrk="0" hangingPunct="1">
        <a:spcBef>
          <a:spcPct val="0"/>
        </a:spcBef>
        <a:buNone/>
        <a:defRPr kumimoji="0" lang="fr-FR" sz="4911" kern="1200">
          <a:solidFill>
            <a:schemeClr val="tx2"/>
          </a:solidFill>
          <a:latin typeface="+mj-lt"/>
          <a:ea typeface="+mj-ea"/>
          <a:cs typeface="+mj-cs"/>
        </a:defRPr>
      </a:lvl1pPr>
      <a:extLst/>
    </p:titleStyle>
    <p:bodyStyle>
      <a:lvl1pPr marL="374223" indent="-374223" algn="l" rtl="0" eaLnBrk="1" latinLnBrk="0" hangingPunct="1">
        <a:spcBef>
          <a:spcPts val="819"/>
        </a:spcBef>
        <a:buClr>
          <a:schemeClr val="accent2"/>
        </a:buClr>
        <a:buSzPct val="60000"/>
        <a:buFont typeface="Wingdings"/>
        <a:buChar char=""/>
        <a:defRPr kumimoji="0" lang="fr-FR" sz="3391" kern="1200">
          <a:solidFill>
            <a:schemeClr val="tx1"/>
          </a:solidFill>
          <a:latin typeface="+mn-lt"/>
          <a:ea typeface="+mn-ea"/>
          <a:cs typeface="+mn-cs"/>
        </a:defRPr>
      </a:lvl1pPr>
      <a:lvl2pPr marL="748446" indent="-320762" algn="l" rtl="0" eaLnBrk="1" latinLnBrk="0" hangingPunct="1">
        <a:spcBef>
          <a:spcPts val="643"/>
        </a:spcBef>
        <a:buClr>
          <a:schemeClr val="accent1"/>
        </a:buClr>
        <a:buSzPct val="70000"/>
        <a:buFont typeface="Wingdings 2"/>
        <a:buChar char=""/>
        <a:defRPr kumimoji="0" lang="fr-FR" sz="3040" kern="1200">
          <a:solidFill>
            <a:schemeClr val="tx1"/>
          </a:solidFill>
          <a:latin typeface="+mn-lt"/>
          <a:ea typeface="+mn-ea"/>
          <a:cs typeface="+mn-cs"/>
        </a:defRPr>
      </a:lvl2pPr>
      <a:lvl3pPr marL="1069208" indent="-267302" algn="l" rtl="0" eaLnBrk="1" latinLnBrk="0" hangingPunct="1">
        <a:spcBef>
          <a:spcPts val="585"/>
        </a:spcBef>
        <a:buClr>
          <a:schemeClr val="accent2"/>
        </a:buClr>
        <a:buSzPct val="75000"/>
        <a:buFont typeface="Wingdings"/>
        <a:buChar char=""/>
        <a:defRPr kumimoji="0" lang="fr-FR" sz="2689" kern="1200">
          <a:solidFill>
            <a:schemeClr val="tx1"/>
          </a:solidFill>
          <a:latin typeface="+mn-lt"/>
          <a:ea typeface="+mn-ea"/>
          <a:cs typeface="+mn-cs"/>
        </a:defRPr>
      </a:lvl3pPr>
      <a:lvl4pPr marL="1603812" indent="-267302" algn="l" rtl="0" eaLnBrk="1" latinLnBrk="0" hangingPunct="1">
        <a:spcBef>
          <a:spcPts val="468"/>
        </a:spcBef>
        <a:buClr>
          <a:schemeClr val="accent3"/>
        </a:buClr>
        <a:buSzPct val="75000"/>
        <a:buFont typeface="Wingdings"/>
        <a:buChar char=""/>
        <a:defRPr kumimoji="0" lang="fr-FR" sz="2339" kern="1200">
          <a:solidFill>
            <a:schemeClr val="tx1"/>
          </a:solidFill>
          <a:latin typeface="+mn-lt"/>
          <a:ea typeface="+mn-ea"/>
          <a:cs typeface="+mn-cs"/>
        </a:defRPr>
      </a:lvl4pPr>
      <a:lvl5pPr marL="2138416" indent="-267302" algn="l" rtl="0" eaLnBrk="1" latinLnBrk="0" hangingPunct="1">
        <a:spcBef>
          <a:spcPts val="468"/>
        </a:spcBef>
        <a:buClr>
          <a:schemeClr val="accent4"/>
        </a:buClr>
        <a:buSzPct val="65000"/>
        <a:buFont typeface="Wingdings"/>
        <a:buChar char=""/>
        <a:defRPr kumimoji="0" lang="fr-FR" sz="2339" kern="1200">
          <a:solidFill>
            <a:schemeClr val="tx1"/>
          </a:solidFill>
          <a:latin typeface="+mn-lt"/>
          <a:ea typeface="+mn-ea"/>
          <a:cs typeface="+mn-cs"/>
        </a:defRPr>
      </a:lvl5pPr>
      <a:lvl6pPr marL="2459178" indent="-267302" algn="l" rtl="0" eaLnBrk="1" latinLnBrk="0" hangingPunct="1">
        <a:spcBef>
          <a:spcPct val="20000"/>
        </a:spcBef>
        <a:buClr>
          <a:schemeClr val="accent1"/>
        </a:buClr>
        <a:buFont typeface="Wingdings"/>
        <a:buNone/>
        <a:defRPr kumimoji="0" lang="fr-FR" sz="2105" kern="1200" baseline="0">
          <a:solidFill>
            <a:schemeClr val="tx1"/>
          </a:solidFill>
          <a:latin typeface="+mn-lt"/>
          <a:ea typeface="+mn-ea"/>
          <a:cs typeface="+mn-cs"/>
        </a:defRPr>
      </a:lvl6pPr>
      <a:lvl7pPr marL="2779941" indent="-267302" algn="l" rtl="0" eaLnBrk="1" latinLnBrk="0" hangingPunct="1">
        <a:spcBef>
          <a:spcPct val="20000"/>
        </a:spcBef>
        <a:buClr>
          <a:schemeClr val="accent2"/>
        </a:buClr>
        <a:buFont typeface="Wingdings"/>
        <a:buChar char="§"/>
        <a:defRPr kumimoji="0" lang="fr-FR" sz="2105" kern="1200" baseline="0">
          <a:solidFill>
            <a:schemeClr val="tx1"/>
          </a:solidFill>
          <a:latin typeface="+mn-lt"/>
          <a:ea typeface="+mn-ea"/>
          <a:cs typeface="+mn-cs"/>
        </a:defRPr>
      </a:lvl7pPr>
      <a:lvl8pPr marL="3100703" indent="-267302" algn="l" rtl="0" eaLnBrk="1" latinLnBrk="0" hangingPunct="1">
        <a:spcBef>
          <a:spcPct val="20000"/>
        </a:spcBef>
        <a:buClr>
          <a:schemeClr val="accent3"/>
        </a:buClr>
        <a:buFont typeface="Wingdings"/>
        <a:buChar char="§"/>
        <a:defRPr kumimoji="0" lang="fr-FR" sz="2105" kern="1200" baseline="0">
          <a:solidFill>
            <a:schemeClr val="tx1"/>
          </a:solidFill>
          <a:latin typeface="+mn-lt"/>
          <a:ea typeface="+mn-ea"/>
          <a:cs typeface="+mn-cs"/>
        </a:defRPr>
      </a:lvl8pPr>
      <a:lvl9pPr marL="3421465" indent="-267302" algn="l" rtl="0" eaLnBrk="1" latinLnBrk="0" hangingPunct="1">
        <a:spcBef>
          <a:spcPct val="20000"/>
        </a:spcBef>
        <a:buClr>
          <a:schemeClr val="accent4"/>
        </a:buClr>
        <a:buFont typeface="Wingdings"/>
        <a:buChar char="§"/>
        <a:defRPr kumimoji="0" lang="fr-FR" sz="2105" kern="1200" baseline="0">
          <a:solidFill>
            <a:schemeClr val="tx1"/>
          </a:solidFill>
          <a:latin typeface="+mn-lt"/>
          <a:ea typeface="+mn-ea"/>
          <a:cs typeface="+mn-cs"/>
        </a:defRPr>
      </a:lvl9pPr>
      <a:extLst/>
    </p:bodyStyle>
    <p:otherStyle>
      <a:lvl1pPr marL="0" algn="l" rtl="0" eaLnBrk="1" latinLnBrk="0" hangingPunct="1">
        <a:defRPr kumimoji="0" lang="fr-FR" kern="1200">
          <a:solidFill>
            <a:schemeClr val="tx1"/>
          </a:solidFill>
          <a:latin typeface="+mn-lt"/>
          <a:ea typeface="+mn-ea"/>
          <a:cs typeface="+mn-cs"/>
        </a:defRPr>
      </a:lvl1pPr>
      <a:lvl2pPr marL="534604" algn="l" rtl="0" eaLnBrk="1" latinLnBrk="0" hangingPunct="1">
        <a:defRPr kumimoji="0" lang="fr-FR" kern="1200">
          <a:solidFill>
            <a:schemeClr val="tx1"/>
          </a:solidFill>
          <a:latin typeface="+mn-lt"/>
          <a:ea typeface="+mn-ea"/>
          <a:cs typeface="+mn-cs"/>
        </a:defRPr>
      </a:lvl2pPr>
      <a:lvl3pPr marL="1069208" algn="l" rtl="0" eaLnBrk="1" latinLnBrk="0" hangingPunct="1">
        <a:defRPr kumimoji="0" lang="fr-FR" kern="1200">
          <a:solidFill>
            <a:schemeClr val="tx1"/>
          </a:solidFill>
          <a:latin typeface="+mn-lt"/>
          <a:ea typeface="+mn-ea"/>
          <a:cs typeface="+mn-cs"/>
        </a:defRPr>
      </a:lvl3pPr>
      <a:lvl4pPr marL="1603812" algn="l" rtl="0" eaLnBrk="1" latinLnBrk="0" hangingPunct="1">
        <a:defRPr kumimoji="0" lang="fr-FR" kern="1200">
          <a:solidFill>
            <a:schemeClr val="tx1"/>
          </a:solidFill>
          <a:latin typeface="+mn-lt"/>
          <a:ea typeface="+mn-ea"/>
          <a:cs typeface="+mn-cs"/>
        </a:defRPr>
      </a:lvl4pPr>
      <a:lvl5pPr marL="2138416" algn="l" rtl="0" eaLnBrk="1" latinLnBrk="0" hangingPunct="1">
        <a:defRPr kumimoji="0" lang="fr-FR" kern="1200">
          <a:solidFill>
            <a:schemeClr val="tx1"/>
          </a:solidFill>
          <a:latin typeface="+mn-lt"/>
          <a:ea typeface="+mn-ea"/>
          <a:cs typeface="+mn-cs"/>
        </a:defRPr>
      </a:lvl5pPr>
      <a:lvl6pPr marL="2673020" algn="l" rtl="0" eaLnBrk="1" latinLnBrk="0" hangingPunct="1">
        <a:defRPr kumimoji="0" lang="fr-FR" kern="1200">
          <a:solidFill>
            <a:schemeClr val="tx1"/>
          </a:solidFill>
          <a:latin typeface="+mn-lt"/>
          <a:ea typeface="+mn-ea"/>
          <a:cs typeface="+mn-cs"/>
        </a:defRPr>
      </a:lvl6pPr>
      <a:lvl7pPr marL="3207624" algn="l" rtl="0" eaLnBrk="1" latinLnBrk="0" hangingPunct="1">
        <a:defRPr kumimoji="0" lang="fr-FR" kern="1200">
          <a:solidFill>
            <a:schemeClr val="tx1"/>
          </a:solidFill>
          <a:latin typeface="+mn-lt"/>
          <a:ea typeface="+mn-ea"/>
          <a:cs typeface="+mn-cs"/>
        </a:defRPr>
      </a:lvl7pPr>
      <a:lvl8pPr marL="3742228" algn="l" rtl="0" eaLnBrk="1" latinLnBrk="0" hangingPunct="1">
        <a:defRPr kumimoji="0" lang="fr-FR" kern="1200">
          <a:solidFill>
            <a:schemeClr val="tx1"/>
          </a:solidFill>
          <a:latin typeface="+mn-lt"/>
          <a:ea typeface="+mn-ea"/>
          <a:cs typeface="+mn-cs"/>
        </a:defRPr>
      </a:lvl8pPr>
      <a:lvl9pPr marL="4276832" algn="l" rtl="0" eaLnBrk="1" latinLnBrk="0" hangingPunct="1">
        <a:defRPr kumimoji="0" lang="fr-F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35.xml"/><Relationship Id="rId5" Type="http://schemas.openxmlformats.org/officeDocument/2006/relationships/image" Target="../media/image7.jpe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4" descr="LOGOATCI_2007parocean 1"/>
          <p:cNvPicPr>
            <a:picLocks noChangeAspect="1" noChangeArrowheads="1"/>
          </p:cNvPicPr>
          <p:nvPr/>
        </p:nvPicPr>
        <p:blipFill>
          <a:blip r:embed="rId3" cstate="print">
            <a:clrChange>
              <a:clrFrom>
                <a:srgbClr val="FFFBFD"/>
              </a:clrFrom>
              <a:clrTo>
                <a:srgbClr val="FFFBFD">
                  <a:alpha val="0"/>
                </a:srgbClr>
              </a:clrTo>
            </a:clrChange>
          </a:blip>
          <a:srcRect/>
          <a:stretch>
            <a:fillRect/>
          </a:stretch>
        </p:blipFill>
        <p:spPr bwMode="auto">
          <a:xfrm>
            <a:off x="8683421" y="856276"/>
            <a:ext cx="1757837" cy="926253"/>
          </a:xfrm>
          <a:prstGeom prst="rect">
            <a:avLst/>
          </a:prstGeom>
          <a:noFill/>
          <a:ln w="9525">
            <a:noFill/>
            <a:miter lim="800000"/>
            <a:headEnd/>
            <a:tailEnd/>
          </a:ln>
        </p:spPr>
      </p:pic>
      <p:grpSp>
        <p:nvGrpSpPr>
          <p:cNvPr id="9" name="Groupe 8"/>
          <p:cNvGrpSpPr/>
          <p:nvPr/>
        </p:nvGrpSpPr>
        <p:grpSpPr>
          <a:xfrm>
            <a:off x="167063" y="1023335"/>
            <a:ext cx="5178846" cy="918834"/>
            <a:chOff x="1201740" y="1512888"/>
            <a:chExt cx="4993584" cy="844550"/>
          </a:xfrm>
        </p:grpSpPr>
        <p:grpSp>
          <p:nvGrpSpPr>
            <p:cNvPr id="10" name="Group 2"/>
            <p:cNvGrpSpPr>
              <a:grpSpLocks/>
            </p:cNvGrpSpPr>
            <p:nvPr/>
          </p:nvGrpSpPr>
          <p:grpSpPr bwMode="auto">
            <a:xfrm>
              <a:off x="1201740" y="1512888"/>
              <a:ext cx="4993584" cy="800100"/>
              <a:chOff x="877" y="1811"/>
              <a:chExt cx="8280" cy="1260"/>
            </a:xfrm>
          </p:grpSpPr>
          <p:sp>
            <p:nvSpPr>
              <p:cNvPr id="15" name="Text Box 3"/>
              <p:cNvSpPr txBox="1">
                <a:spLocks noChangeArrowheads="1"/>
              </p:cNvSpPr>
              <p:nvPr/>
            </p:nvSpPr>
            <p:spPr bwMode="auto">
              <a:xfrm>
                <a:off x="3397" y="2006"/>
                <a:ext cx="4940" cy="525"/>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286" b="1">
                    <a:solidFill>
                      <a:prstClr val="black"/>
                    </a:solidFill>
                    <a:latin typeface="Calibri" pitchFamily="34" charset="0"/>
                    <a:cs typeface="Arial" pitchFamily="34" charset="0"/>
                  </a:rPr>
                  <a:t>  </a:t>
                </a:r>
                <a:endParaRPr lang="fr-FR" sz="2105">
                  <a:solidFill>
                    <a:prstClr val="black"/>
                  </a:solidFill>
                  <a:latin typeface="Arial" pitchFamily="34" charset="0"/>
                  <a:cs typeface="Arial" pitchFamily="34" charset="0"/>
                </a:endParaRPr>
              </a:p>
            </p:txBody>
          </p:sp>
          <p:sp>
            <p:nvSpPr>
              <p:cNvPr id="17" name="Text Box 4"/>
              <p:cNvSpPr txBox="1">
                <a:spLocks noChangeArrowheads="1"/>
              </p:cNvSpPr>
              <p:nvPr/>
            </p:nvSpPr>
            <p:spPr bwMode="auto">
              <a:xfrm>
                <a:off x="3030" y="2436"/>
                <a:ext cx="5767" cy="623"/>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286" b="1">
                    <a:solidFill>
                      <a:prstClr val="black"/>
                    </a:solidFill>
                    <a:latin typeface="Calibri" pitchFamily="34" charset="0"/>
                    <a:cs typeface="Arial" pitchFamily="34" charset="0"/>
                  </a:rPr>
                  <a:t> </a:t>
                </a:r>
                <a:endParaRPr lang="fr-FR" sz="2105">
                  <a:solidFill>
                    <a:prstClr val="black"/>
                  </a:solidFill>
                  <a:latin typeface="Arial" pitchFamily="34" charset="0"/>
                  <a:cs typeface="Arial" pitchFamily="34" charset="0"/>
                </a:endParaRPr>
              </a:p>
            </p:txBody>
          </p:sp>
          <p:grpSp>
            <p:nvGrpSpPr>
              <p:cNvPr id="18" name="Group 6"/>
              <p:cNvGrpSpPr>
                <a:grpSpLocks/>
              </p:cNvGrpSpPr>
              <p:nvPr/>
            </p:nvGrpSpPr>
            <p:grpSpPr bwMode="auto">
              <a:xfrm>
                <a:off x="877" y="1811"/>
                <a:ext cx="8280" cy="1260"/>
                <a:chOff x="877" y="1811"/>
                <a:chExt cx="8280" cy="1260"/>
              </a:xfrm>
            </p:grpSpPr>
            <p:sp>
              <p:nvSpPr>
                <p:cNvPr id="19" name="Line 7"/>
                <p:cNvSpPr>
                  <a:spLocks noChangeShapeType="1"/>
                </p:cNvSpPr>
                <p:nvPr/>
              </p:nvSpPr>
              <p:spPr bwMode="auto">
                <a:xfrm>
                  <a:off x="877" y="2451"/>
                  <a:ext cx="8280" cy="0"/>
                </a:xfrm>
                <a:prstGeom prst="line">
                  <a:avLst/>
                </a:prstGeom>
                <a:noFill/>
                <a:ln w="38100" cmpd="dbl">
                  <a:solidFill>
                    <a:srgbClr val="FF6600"/>
                  </a:solidFill>
                  <a:round/>
                  <a:headEnd/>
                  <a:tailEnd/>
                </a:ln>
              </p:spPr>
              <p:txBody>
                <a:bodyPr vert="horz" wrap="square" lIns="106918" tIns="53459" rIns="106918" bIns="53459" numCol="1" anchor="t" anchorCtr="0" compatLnSpc="1">
                  <a:prstTxWarp prst="textNoShape">
                    <a:avLst/>
                  </a:prstTxWarp>
                </a:bodyPr>
                <a:lstStyle/>
                <a:p>
                  <a:pPr defTabSz="1069208"/>
                  <a:endParaRPr lang="fr-FR" sz="2105">
                    <a:solidFill>
                      <a:prstClr val="black"/>
                    </a:solidFill>
                    <a:latin typeface="Tw Cen MT"/>
                  </a:endParaRPr>
                </a:p>
              </p:txBody>
            </p:sp>
            <p:pic>
              <p:nvPicPr>
                <p:cNvPr id="20" name="Picture 8"/>
                <p:cNvPicPr>
                  <a:picLocks noChangeAspect="1" noChangeArrowheads="1"/>
                </p:cNvPicPr>
                <p:nvPr/>
              </p:nvPicPr>
              <p:blipFill>
                <a:blip r:embed="rId4" cstate="print"/>
                <a:srcRect/>
                <a:stretch>
                  <a:fillRect/>
                </a:stretch>
              </p:blipFill>
              <p:spPr bwMode="auto">
                <a:xfrm>
                  <a:off x="1597" y="1811"/>
                  <a:ext cx="1260" cy="1260"/>
                </a:xfrm>
                <a:prstGeom prst="rect">
                  <a:avLst/>
                </a:prstGeom>
                <a:noFill/>
              </p:spPr>
            </p:pic>
          </p:grpSp>
        </p:grpSp>
        <p:sp>
          <p:nvSpPr>
            <p:cNvPr id="11" name="Text Box 10"/>
            <p:cNvSpPr txBox="1">
              <a:spLocks noChangeArrowheads="1"/>
            </p:cNvSpPr>
            <p:nvPr/>
          </p:nvSpPr>
          <p:spPr bwMode="auto">
            <a:xfrm>
              <a:off x="2138035" y="1666443"/>
              <a:ext cx="4057287" cy="481807"/>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403" dirty="0">
                  <a:solidFill>
                    <a:prstClr val="black"/>
                  </a:solidFill>
                  <a:latin typeface="Adobe Caslon Pro Bold" pitchFamily="18" charset="0"/>
                  <a:cs typeface="Arial" pitchFamily="34" charset="0"/>
                </a:rPr>
                <a:t>Institut National Polytechnique</a:t>
              </a:r>
              <a:endParaRPr lang="fr-FR" sz="1403" dirty="0">
                <a:solidFill>
                  <a:prstClr val="black"/>
                </a:solidFill>
                <a:latin typeface="Arial" pitchFamily="34" charset="0"/>
                <a:cs typeface="Arial" pitchFamily="34" charset="0"/>
              </a:endParaRPr>
            </a:p>
          </p:txBody>
        </p:sp>
        <p:sp>
          <p:nvSpPr>
            <p:cNvPr id="12" name="Text Box 11"/>
            <p:cNvSpPr txBox="1">
              <a:spLocks noChangeArrowheads="1"/>
            </p:cNvSpPr>
            <p:nvPr/>
          </p:nvSpPr>
          <p:spPr bwMode="auto">
            <a:xfrm>
              <a:off x="2395538" y="1928813"/>
              <a:ext cx="3494087" cy="428625"/>
            </a:xfrm>
            <a:prstGeom prst="rect">
              <a:avLst/>
            </a:prstGeom>
            <a:noFill/>
            <a:ln w="9525">
              <a:noFill/>
              <a:miter lim="800000"/>
              <a:headEnd/>
              <a:tailEnd/>
            </a:ln>
          </p:spPr>
          <p:txBody>
            <a:bodyPr vert="horz" wrap="square" lIns="106918" tIns="53459" rIns="106918" bIns="53459" numCol="1" anchor="t" anchorCtr="0" compatLnSpc="1">
              <a:prstTxWarp prst="textNoShape">
                <a:avLst/>
              </a:prstTxWarp>
            </a:bodyPr>
            <a:lstStyle/>
            <a:p>
              <a:pPr algn="ctr" defTabSz="1069208" fontAlgn="base">
                <a:spcBef>
                  <a:spcPct val="0"/>
                </a:spcBef>
                <a:spcAft>
                  <a:spcPts val="1169"/>
                </a:spcAft>
              </a:pPr>
              <a:r>
                <a:rPr lang="fr-FR" sz="1169" b="1" dirty="0">
                  <a:solidFill>
                    <a:prstClr val="black">
                      <a:lumMod val="75000"/>
                      <a:lumOff val="25000"/>
                    </a:prstClr>
                  </a:solidFill>
                  <a:latin typeface="Times New Roman" pitchFamily="18" charset="0"/>
                  <a:cs typeface="Arial" pitchFamily="34" charset="0"/>
                </a:rPr>
                <a:t>Félix Houphouët-Boigny</a:t>
              </a:r>
            </a:p>
            <a:p>
              <a:pPr defTabSz="1069208" fontAlgn="base">
                <a:spcBef>
                  <a:spcPct val="0"/>
                </a:spcBef>
                <a:spcAft>
                  <a:spcPct val="0"/>
                </a:spcAft>
              </a:pPr>
              <a:endParaRPr lang="fr-FR" sz="1286" dirty="0">
                <a:solidFill>
                  <a:prstClr val="black">
                    <a:lumMod val="75000"/>
                    <a:lumOff val="25000"/>
                  </a:prstClr>
                </a:solidFill>
                <a:latin typeface="Arial" pitchFamily="34" charset="0"/>
                <a:cs typeface="Arial" pitchFamily="34" charset="0"/>
              </a:endParaRPr>
            </a:p>
          </p:txBody>
        </p:sp>
      </p:grpSp>
      <p:grpSp>
        <p:nvGrpSpPr>
          <p:cNvPr id="3" name="Groupe 2"/>
          <p:cNvGrpSpPr/>
          <p:nvPr/>
        </p:nvGrpSpPr>
        <p:grpSpPr>
          <a:xfrm>
            <a:off x="-1" y="772765"/>
            <a:ext cx="10691813" cy="6014145"/>
            <a:chOff x="0" y="0"/>
            <a:chExt cx="9144000" cy="5143500"/>
          </a:xfrm>
        </p:grpSpPr>
        <p:grpSp>
          <p:nvGrpSpPr>
            <p:cNvPr id="2" name="Groupe 1"/>
            <p:cNvGrpSpPr/>
            <p:nvPr/>
          </p:nvGrpSpPr>
          <p:grpSpPr>
            <a:xfrm>
              <a:off x="0" y="0"/>
              <a:ext cx="9144000" cy="5143500"/>
              <a:chOff x="0" y="0"/>
              <a:chExt cx="9144000" cy="5143500"/>
            </a:xfrm>
          </p:grpSpPr>
          <p:sp>
            <p:nvSpPr>
              <p:cNvPr id="21" name="Rectangle 20"/>
              <p:cNvSpPr/>
              <p:nvPr/>
            </p:nvSpPr>
            <p:spPr>
              <a:xfrm>
                <a:off x="0" y="0"/>
                <a:ext cx="9144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9208">
                  <a:defRPr/>
                </a:pPr>
                <a:endParaRPr lang="fr-FR" sz="2105">
                  <a:solidFill>
                    <a:prstClr val="white"/>
                  </a:solidFill>
                  <a:latin typeface="Tw Cen MT"/>
                </a:endParaRPr>
              </a:p>
            </p:txBody>
          </p:sp>
          <p:pic>
            <p:nvPicPr>
              <p:cNvPr id="14" name="Picture 7" descr="114264928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5004048" cy="3103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 name="Sous-titre 2"/>
            <p:cNvSpPr txBox="1">
              <a:spLocks/>
            </p:cNvSpPr>
            <p:nvPr/>
          </p:nvSpPr>
          <p:spPr bwMode="auto">
            <a:xfrm>
              <a:off x="994882" y="3659228"/>
              <a:ext cx="6769100"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marL="400953" indent="-400953" algn="ctr" defTabSz="1069208" eaLnBrk="1" hangingPunct="1">
                <a:lnSpc>
                  <a:spcPct val="80000"/>
                </a:lnSpc>
                <a:spcBef>
                  <a:spcPct val="20000"/>
                </a:spcBef>
              </a:pPr>
              <a:endParaRPr lang="fr-FR" sz="2339" b="1" dirty="0">
                <a:solidFill>
                  <a:srgbClr val="FF6B00"/>
                </a:solidFill>
              </a:endParaRPr>
            </a:p>
            <a:p>
              <a:pPr marL="400953" indent="-400953" algn="ctr" defTabSz="1069208" eaLnBrk="1" hangingPunct="1">
                <a:lnSpc>
                  <a:spcPct val="80000"/>
                </a:lnSpc>
                <a:spcBef>
                  <a:spcPct val="20000"/>
                </a:spcBef>
              </a:pPr>
              <a:r>
                <a:rPr lang="fr-FR" sz="2339" b="1" dirty="0">
                  <a:solidFill>
                    <a:srgbClr val="FF6B00"/>
                  </a:solidFill>
                </a:rPr>
                <a:t>Joseph KOYE</a:t>
              </a:r>
            </a:p>
            <a:p>
              <a:pPr marL="400953" indent="-400953" algn="ctr" defTabSz="1069208" eaLnBrk="1" hangingPunct="1">
                <a:lnSpc>
                  <a:spcPct val="80000"/>
                </a:lnSpc>
                <a:spcBef>
                  <a:spcPct val="20000"/>
                </a:spcBef>
              </a:pPr>
              <a:endParaRPr lang="fr-FR" sz="2339" b="1" dirty="0">
                <a:solidFill>
                  <a:srgbClr val="FF6B00"/>
                </a:solidFill>
              </a:endParaRPr>
            </a:p>
            <a:p>
              <a:pPr marL="400953" indent="-400953" algn="ctr" defTabSz="1069208" eaLnBrk="1" hangingPunct="1">
                <a:lnSpc>
                  <a:spcPct val="80000"/>
                </a:lnSpc>
                <a:spcBef>
                  <a:spcPct val="20000"/>
                </a:spcBef>
              </a:pPr>
              <a:r>
                <a:rPr lang="fr-FR" b="1" dirty="0">
                  <a:solidFill>
                    <a:srgbClr val="FF6B00"/>
                  </a:solidFill>
                </a:rPr>
                <a:t>Leçon 1 : Rappel des protocoles </a:t>
              </a:r>
            </a:p>
          </p:txBody>
        </p:sp>
      </p:grpSp>
      <p:sp>
        <p:nvSpPr>
          <p:cNvPr id="23" name="Sous-titre 2"/>
          <p:cNvSpPr txBox="1">
            <a:spLocks/>
          </p:cNvSpPr>
          <p:nvPr/>
        </p:nvSpPr>
        <p:spPr bwMode="auto">
          <a:xfrm>
            <a:off x="5851088" y="2432688"/>
            <a:ext cx="4840724" cy="1532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defTabSz="1069208" eaLnBrk="1" hangingPunct="1">
              <a:spcBef>
                <a:spcPct val="20000"/>
              </a:spcBef>
            </a:pPr>
            <a:r>
              <a:rPr lang="fr-FR" sz="5613" b="1" dirty="0">
                <a:solidFill>
                  <a:srgbClr val="FF6B00"/>
                </a:solidFill>
              </a:rPr>
              <a:t>WAN Routeur</a:t>
            </a:r>
          </a:p>
        </p:txBody>
      </p:sp>
      <p:sp>
        <p:nvSpPr>
          <p:cNvPr id="24" name="Espace réservé du pied de page 6"/>
          <p:cNvSpPr>
            <a:spLocks noGrp="1"/>
          </p:cNvSpPr>
          <p:nvPr>
            <p:ph type="ftr" sz="quarter" idx="11"/>
          </p:nvPr>
        </p:nvSpPr>
        <p:spPr>
          <a:xfrm>
            <a:off x="6663793" y="3779837"/>
            <a:ext cx="3385741" cy="880860"/>
          </a:xfrm>
        </p:spPr>
        <p:txBody>
          <a:bodyPr/>
          <a:lstStyle/>
          <a:p>
            <a:pPr defTabSz="1069208">
              <a:defRPr/>
            </a:pPr>
            <a:r>
              <a:rPr lang="fr-FR" sz="4209" b="0" dirty="0">
                <a:latin typeface="Tw Cen MT"/>
              </a:rPr>
              <a:t>Master 1 SRIT</a:t>
            </a: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txBox="1">
            <a:spLocks/>
          </p:cNvSpPr>
          <p:nvPr/>
        </p:nvSpPr>
        <p:spPr>
          <a:xfrm>
            <a:off x="1172608" y="356064"/>
            <a:ext cx="8015695" cy="917194"/>
          </a:xfrm>
          <a:prstGeom prst="rect">
            <a:avLst/>
          </a:prstGeom>
        </p:spPr>
        <p:txBody>
          <a:bodyPr vert="horz" anchor="b">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Rappel des protocoles</a:t>
            </a:r>
          </a:p>
        </p:txBody>
      </p:sp>
      <p:sp>
        <p:nvSpPr>
          <p:cNvPr id="6" name="Rectangle 5"/>
          <p:cNvSpPr>
            <a:spLocks noChangeArrowheads="1"/>
          </p:cNvSpPr>
          <p:nvPr/>
        </p:nvSpPr>
        <p:spPr bwMode="auto">
          <a:xfrm>
            <a:off x="125701" y="2160061"/>
            <a:ext cx="10481914" cy="4431662"/>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Frame Relay</a:t>
            </a:r>
          </a:p>
          <a:p>
            <a:pPr algn="just" defTabSz="1069208">
              <a:lnSpc>
                <a:spcPct val="150000"/>
              </a:lnSpc>
            </a:pPr>
            <a:r>
              <a:rPr lang="fr-FR" sz="1403" dirty="0">
                <a:solidFill>
                  <a:prstClr val="black"/>
                </a:solidFill>
                <a:latin typeface="Palatino Linotype" pitchFamily="18" charset="0"/>
              </a:rPr>
              <a:t>Le frame </a:t>
            </a:r>
            <a:r>
              <a:rPr lang="fr-FR" sz="1403" dirty="0" err="1">
                <a:solidFill>
                  <a:prstClr val="black"/>
                </a:solidFill>
                <a:latin typeface="Palatino Linotype" pitchFamily="18" charset="0"/>
              </a:rPr>
              <a:t>relay</a:t>
            </a:r>
            <a:r>
              <a:rPr lang="fr-FR" sz="1403" dirty="0">
                <a:solidFill>
                  <a:prstClr val="black"/>
                </a:solidFill>
                <a:latin typeface="Palatino Linotype" pitchFamily="18" charset="0"/>
              </a:rPr>
              <a:t> est un protocole de commutation de niveau 2. Proposé au milieu des années 80 par Eric </a:t>
            </a:r>
            <a:r>
              <a:rPr lang="fr-FR" sz="1403" dirty="0" err="1">
                <a:solidFill>
                  <a:prstClr val="black"/>
                </a:solidFill>
                <a:latin typeface="Palatino Linotype" pitchFamily="18" charset="0"/>
              </a:rPr>
              <a:t>Scace</a:t>
            </a:r>
            <a:r>
              <a:rPr lang="fr-FR" sz="1403" dirty="0">
                <a:solidFill>
                  <a:prstClr val="black"/>
                </a:solidFill>
                <a:latin typeface="Palatino Linotype" pitchFamily="18" charset="0"/>
              </a:rPr>
              <a:t> , Il  a  permis  notamment  de  vulgariser les VPN, favorisant l’essor de la data sur la voix. Le frame </a:t>
            </a:r>
            <a:r>
              <a:rPr lang="fr-FR" sz="1403" dirty="0" err="1">
                <a:solidFill>
                  <a:prstClr val="black"/>
                </a:solidFill>
                <a:latin typeface="Palatino Linotype" pitchFamily="18" charset="0"/>
              </a:rPr>
              <a:t>relay</a:t>
            </a:r>
            <a:r>
              <a:rPr lang="fr-FR" sz="1403" dirty="0">
                <a:solidFill>
                  <a:prstClr val="black"/>
                </a:solidFill>
                <a:latin typeface="Palatino Linotype" pitchFamily="18" charset="0"/>
              </a:rPr>
              <a:t> repose sur 3 principes : </a:t>
            </a:r>
          </a:p>
          <a:p>
            <a:pPr marL="200476" indent="-200476" algn="just" defTabSz="1069208">
              <a:lnSpc>
                <a:spcPct val="150000"/>
              </a:lnSpc>
              <a:buFont typeface="Arial" panose="020B0604020202020204" pitchFamily="34" charset="0"/>
              <a:buChar char="•"/>
            </a:pPr>
            <a:r>
              <a:rPr lang="fr-FR" sz="1403" dirty="0">
                <a:solidFill>
                  <a:prstClr val="black"/>
                </a:solidFill>
                <a:latin typeface="Palatino Linotype" pitchFamily="18" charset="0"/>
              </a:rPr>
              <a:t> La mutualisation de la ressource par différents VPN </a:t>
            </a:r>
          </a:p>
          <a:p>
            <a:pPr marL="200476" indent="-200476" algn="just" defTabSz="1069208">
              <a:lnSpc>
                <a:spcPct val="150000"/>
              </a:lnSpc>
              <a:buFont typeface="Arial" panose="020B0604020202020204" pitchFamily="34" charset="0"/>
              <a:buChar char="•"/>
            </a:pPr>
            <a:r>
              <a:rPr lang="fr-FR" sz="1403" dirty="0">
                <a:solidFill>
                  <a:prstClr val="black"/>
                </a:solidFill>
                <a:latin typeface="Palatino Linotype" pitchFamily="18" charset="0"/>
              </a:rPr>
              <a:t> Le routage par relais de trame : lorsqu’une session de communication est établie entre 2 terminaux d’un VPN, la route est définie pour la toute première trame et toutes les trames suivantes emprunteront la même route. La trame de tête joue donc le rôle de locomotive, les autres trames étant des wagons. </a:t>
            </a:r>
          </a:p>
          <a:p>
            <a:pPr marL="200476" indent="-200476" algn="just" defTabSz="1069208">
              <a:lnSpc>
                <a:spcPct val="150000"/>
              </a:lnSpc>
              <a:buFont typeface="Arial" panose="020B0604020202020204" pitchFamily="34" charset="0"/>
              <a:buChar char="•"/>
            </a:pPr>
            <a:r>
              <a:rPr lang="fr-FR" sz="1403" dirty="0">
                <a:solidFill>
                  <a:prstClr val="black"/>
                </a:solidFill>
                <a:latin typeface="Palatino Linotype" pitchFamily="18" charset="0"/>
              </a:rPr>
              <a:t> La mutualisation de ressources ne permettant pas une stabilité du débit, on établit la notion  de débit  planché  /  débit  plafond et  de bonus  /  malus. L’opérateur du réseau garantit  à  son client (opérateur  du  VPN)  un  débit  planché  minimal et  offre  un  débit plafond maximal. Le débit réel pouvant fluctuer entre ces 2 niveaux. Si  accidentellement  pendant  une  période  t  le  débit  est  inférieur  de  Delta  du  débit planché, on  considère  un  malus  t  *  Delta.  Dès  que  la  charge  du  trafic  le  permet,  on offrira un bonus t * Delta à l’opérateur VPN de préférence sur la session concernée. Ceci se matérialisera par un débit supérieur de delta au plafond pendant une période t.</a:t>
            </a:r>
          </a:p>
        </p:txBody>
      </p:sp>
    </p:spTree>
    <p:extLst>
      <p:ext uri="{BB962C8B-B14F-4D97-AF65-F5344CB8AC3E}">
        <p14:creationId xmlns:p14="http://schemas.microsoft.com/office/powerpoint/2010/main" val="616612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25701" y="2160062"/>
            <a:ext cx="10481914" cy="4755533"/>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RNIS</a:t>
            </a:r>
          </a:p>
          <a:p>
            <a:pPr algn="just" defTabSz="1069208">
              <a:lnSpc>
                <a:spcPct val="150000"/>
              </a:lnSpc>
            </a:pPr>
            <a:r>
              <a:rPr lang="fr-FR" sz="1403" dirty="0">
                <a:solidFill>
                  <a:prstClr val="black"/>
                </a:solidFill>
                <a:latin typeface="Palatino Linotype" pitchFamily="18" charset="0"/>
              </a:rPr>
              <a:t>Le  Réseau  Numérique  à  Intégration  de  Services   (RNIS/ISDN)  est    le  standard  de numérisation des réseaux RTC. Confiné dans un premier temps au cœur du réseau, il se déploie progressivement jusqu’à l’abonné et représente aujourd’hui 99% du trafic. Né à la fin des années 70, le RNIS a été conçu sur l’idée d’utiliser la partie numérique du RTC comme ressource mutualisée pour l’ensemble des services et applications de télécommunication : téléphonie,  visiophonie,  radiophonie,  télévision,  Internet, transmission  de  données, monétique, … </a:t>
            </a:r>
          </a:p>
          <a:p>
            <a:pPr algn="just" defTabSz="1069208">
              <a:lnSpc>
                <a:spcPct val="150000"/>
              </a:lnSpc>
            </a:pPr>
            <a:r>
              <a:rPr lang="fr-FR" sz="1403" dirty="0">
                <a:solidFill>
                  <a:prstClr val="black"/>
                </a:solidFill>
                <a:latin typeface="Palatino Linotype" pitchFamily="18" charset="0"/>
              </a:rPr>
              <a:t>Canal A : On appelle canal A (analogique), un canal en bande de base (BP= 4 </a:t>
            </a:r>
            <a:r>
              <a:rPr lang="fr-FR" sz="1403" dirty="0" err="1">
                <a:solidFill>
                  <a:prstClr val="black"/>
                </a:solidFill>
                <a:latin typeface="Palatino Linotype" pitchFamily="18" charset="0"/>
              </a:rPr>
              <a:t>khz</a:t>
            </a:r>
            <a:r>
              <a:rPr lang="fr-FR" sz="1403" dirty="0">
                <a:solidFill>
                  <a:prstClr val="black"/>
                </a:solidFill>
                <a:latin typeface="Palatino Linotype" pitchFamily="18" charset="0"/>
              </a:rPr>
              <a:t>) dédié à une BL.</a:t>
            </a:r>
          </a:p>
          <a:p>
            <a:pPr algn="just" defTabSz="1069208">
              <a:lnSpc>
                <a:spcPct val="150000"/>
              </a:lnSpc>
            </a:pPr>
            <a:r>
              <a:rPr lang="fr-FR" sz="1403" dirty="0">
                <a:solidFill>
                  <a:prstClr val="black"/>
                </a:solidFill>
                <a:latin typeface="Palatino Linotype" pitchFamily="18" charset="0"/>
              </a:rPr>
              <a:t>Canal B : On appelle canal B (</a:t>
            </a:r>
            <a:r>
              <a:rPr lang="fr-FR" sz="1403" dirty="0" err="1">
                <a:solidFill>
                  <a:prstClr val="black"/>
                </a:solidFill>
                <a:latin typeface="Palatino Linotype" pitchFamily="18" charset="0"/>
              </a:rPr>
              <a:t>Binary</a:t>
            </a:r>
            <a:r>
              <a:rPr lang="fr-FR" sz="1403" dirty="0">
                <a:solidFill>
                  <a:prstClr val="black"/>
                </a:solidFill>
                <a:latin typeface="Palatino Linotype" pitchFamily="18" charset="0"/>
              </a:rPr>
              <a:t> débit = 64 kbps), un canal numérique de base simplex (duplex= paire canaux B).</a:t>
            </a:r>
          </a:p>
          <a:p>
            <a:pPr algn="just" defTabSz="1069208">
              <a:lnSpc>
                <a:spcPct val="150000"/>
              </a:lnSpc>
            </a:pPr>
            <a:r>
              <a:rPr lang="fr-FR" sz="1403" dirty="0">
                <a:solidFill>
                  <a:prstClr val="black"/>
                </a:solidFill>
                <a:latin typeface="Palatino Linotype" pitchFamily="18" charset="0"/>
              </a:rPr>
              <a:t>Canal D : On appelle canal D (</a:t>
            </a:r>
            <a:r>
              <a:rPr lang="fr-FR" sz="1403" dirty="0" err="1">
                <a:solidFill>
                  <a:prstClr val="black"/>
                </a:solidFill>
                <a:latin typeface="Palatino Linotype" pitchFamily="18" charset="0"/>
              </a:rPr>
              <a:t>Dedicated</a:t>
            </a:r>
            <a:r>
              <a:rPr lang="fr-FR" sz="1403" dirty="0">
                <a:solidFill>
                  <a:prstClr val="black"/>
                </a:solidFill>
                <a:latin typeface="Palatino Linotype" pitchFamily="18" charset="0"/>
              </a:rPr>
              <a:t> control) un canal de signalisation dédié de débit 64 kbps. </a:t>
            </a:r>
          </a:p>
          <a:p>
            <a:pPr algn="just" defTabSz="1069208">
              <a:lnSpc>
                <a:spcPct val="150000"/>
              </a:lnSpc>
            </a:pPr>
            <a:r>
              <a:rPr lang="fr-FR" sz="1403" dirty="0">
                <a:solidFill>
                  <a:prstClr val="black"/>
                </a:solidFill>
                <a:latin typeface="Palatino Linotype" pitchFamily="18" charset="0"/>
              </a:rPr>
              <a:t>Trois (3) protocoles  de  transport  ont  été  conçus  spécifiquement  pour  le  RNIS :</a:t>
            </a:r>
          </a:p>
          <a:p>
            <a:pPr algn="just" defTabSz="1069208">
              <a:lnSpc>
                <a:spcPct val="150000"/>
              </a:lnSpc>
            </a:pPr>
            <a:r>
              <a:rPr lang="fr-FR" sz="1403" dirty="0">
                <a:solidFill>
                  <a:prstClr val="black"/>
                </a:solidFill>
                <a:latin typeface="Palatino Linotype" pitchFamily="18" charset="0"/>
              </a:rPr>
              <a:t>Le </a:t>
            </a:r>
            <a:r>
              <a:rPr lang="fr-FR" sz="1403" dirty="0" err="1">
                <a:solidFill>
                  <a:prstClr val="black"/>
                </a:solidFill>
                <a:latin typeface="Palatino Linotype" pitchFamily="18" charset="0"/>
              </a:rPr>
              <a:t>Plesiochronous</a:t>
            </a:r>
            <a:r>
              <a:rPr lang="fr-FR" sz="1403" dirty="0">
                <a:solidFill>
                  <a:prstClr val="black"/>
                </a:solidFill>
                <a:latin typeface="Palatino Linotype" pitchFamily="18" charset="0"/>
              </a:rPr>
              <a:t> Digital </a:t>
            </a:r>
            <a:r>
              <a:rPr lang="fr-FR" sz="1403" dirty="0" err="1">
                <a:solidFill>
                  <a:prstClr val="black"/>
                </a:solidFill>
                <a:latin typeface="Palatino Linotype" pitchFamily="18" charset="0"/>
              </a:rPr>
              <a:t>Hierarchy</a:t>
            </a:r>
            <a:r>
              <a:rPr lang="fr-FR" sz="1403" dirty="0">
                <a:solidFill>
                  <a:prstClr val="black"/>
                </a:solidFill>
                <a:latin typeface="Palatino Linotype" pitchFamily="18" charset="0"/>
              </a:rPr>
              <a:t> : PDH Protocole de transport conçu pour le haut débit dans la plage 1 - 100 Mbps. </a:t>
            </a:r>
          </a:p>
          <a:p>
            <a:pPr algn="just" defTabSz="1069208">
              <a:lnSpc>
                <a:spcPct val="150000"/>
              </a:lnSpc>
            </a:pPr>
            <a:r>
              <a:rPr lang="fr-FR" sz="1403" dirty="0">
                <a:solidFill>
                  <a:prstClr val="black"/>
                </a:solidFill>
                <a:latin typeface="Palatino Linotype" pitchFamily="18" charset="0"/>
              </a:rPr>
              <a:t>Le </a:t>
            </a:r>
            <a:r>
              <a:rPr lang="fr-FR" sz="1403" dirty="0" err="1">
                <a:solidFill>
                  <a:prstClr val="black"/>
                </a:solidFill>
                <a:latin typeface="Palatino Linotype" pitchFamily="18" charset="0"/>
              </a:rPr>
              <a:t>Synchronous</a:t>
            </a:r>
            <a:r>
              <a:rPr lang="fr-FR" sz="1403" dirty="0">
                <a:solidFill>
                  <a:prstClr val="black"/>
                </a:solidFill>
                <a:latin typeface="Palatino Linotype" pitchFamily="18" charset="0"/>
              </a:rPr>
              <a:t> Digital </a:t>
            </a:r>
            <a:r>
              <a:rPr lang="fr-FR" sz="1403" dirty="0" err="1">
                <a:solidFill>
                  <a:prstClr val="black"/>
                </a:solidFill>
                <a:latin typeface="Palatino Linotype" pitchFamily="18" charset="0"/>
              </a:rPr>
              <a:t>Hierarchy</a:t>
            </a:r>
            <a:r>
              <a:rPr lang="fr-FR" sz="1403" dirty="0">
                <a:solidFill>
                  <a:prstClr val="black"/>
                </a:solidFill>
                <a:latin typeface="Palatino Linotype" pitchFamily="18" charset="0"/>
              </a:rPr>
              <a:t> : SDH Protocole de transport conçu pour le très haut débit FO : au-delà de 100Mbps. </a:t>
            </a:r>
          </a:p>
          <a:p>
            <a:pPr algn="just" defTabSz="1069208">
              <a:lnSpc>
                <a:spcPct val="150000"/>
              </a:lnSpc>
            </a:pPr>
            <a:r>
              <a:rPr lang="fr-FR" sz="1403" dirty="0">
                <a:solidFill>
                  <a:prstClr val="black"/>
                </a:solidFill>
                <a:latin typeface="Palatino Linotype" pitchFamily="18" charset="0"/>
              </a:rPr>
              <a:t>L’</a:t>
            </a:r>
            <a:r>
              <a:rPr lang="fr-FR" sz="1403" dirty="0" err="1">
                <a:solidFill>
                  <a:prstClr val="black"/>
                </a:solidFill>
                <a:latin typeface="Palatino Linotype" pitchFamily="18" charset="0"/>
              </a:rPr>
              <a:t>Asynchronous</a:t>
            </a:r>
            <a:r>
              <a:rPr lang="fr-FR" sz="1403" dirty="0">
                <a:solidFill>
                  <a:prstClr val="black"/>
                </a:solidFill>
                <a:latin typeface="Palatino Linotype" pitchFamily="18" charset="0"/>
              </a:rPr>
              <a:t> Transfer Mode : ATM Protocole de transport conçu pour le très haut débit non FO : au-delà de 100 Mbps</a:t>
            </a:r>
          </a:p>
          <a:p>
            <a:pPr algn="just" defTabSz="1069208">
              <a:lnSpc>
                <a:spcPct val="150000"/>
              </a:lnSpc>
            </a:pPr>
            <a:endParaRPr lang="fr-FR" sz="1403" dirty="0">
              <a:solidFill>
                <a:prstClr val="black"/>
              </a:solidFill>
              <a:latin typeface="Palatino Linotype" pitchFamily="18" charset="0"/>
            </a:endParaRPr>
          </a:p>
        </p:txBody>
      </p:sp>
      <p:sp>
        <p:nvSpPr>
          <p:cNvPr id="4" name="Rectangle 1">
            <a:extLst>
              <a:ext uri="{FF2B5EF4-FFF2-40B4-BE49-F238E27FC236}">
                <a16:creationId xmlns:a16="http://schemas.microsoft.com/office/drawing/2014/main" id="{A0497CB2-52DF-4223-A406-15B520796F66}"/>
              </a:ext>
            </a:extLst>
          </p:cNvPr>
          <p:cNvSpPr txBox="1">
            <a:spLocks/>
          </p:cNvSpPr>
          <p:nvPr/>
        </p:nvSpPr>
        <p:spPr>
          <a:xfrm>
            <a:off x="1172608" y="356064"/>
            <a:ext cx="8015695" cy="917194"/>
          </a:xfrm>
          <a:prstGeom prst="rect">
            <a:avLst/>
          </a:prstGeom>
        </p:spPr>
        <p:txBody>
          <a:bodyPr vert="horz" anchor="b">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Rappel des protocoles</a:t>
            </a:r>
          </a:p>
        </p:txBody>
      </p:sp>
    </p:spTree>
    <p:extLst>
      <p:ext uri="{BB962C8B-B14F-4D97-AF65-F5344CB8AC3E}">
        <p14:creationId xmlns:p14="http://schemas.microsoft.com/office/powerpoint/2010/main" val="1940780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25701" y="2160062"/>
            <a:ext cx="10481914" cy="4107791"/>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xDSL</a:t>
            </a:r>
          </a:p>
          <a:p>
            <a:pPr algn="just" defTabSz="1069208">
              <a:lnSpc>
                <a:spcPct val="150000"/>
              </a:lnSpc>
            </a:pPr>
            <a:r>
              <a:rPr lang="fr-FR" sz="1403" b="1" dirty="0">
                <a:solidFill>
                  <a:srgbClr val="FF0000"/>
                </a:solidFill>
                <a:latin typeface="Palatino Linotype" pitchFamily="18" charset="0"/>
              </a:rPr>
              <a:t>xDSL</a:t>
            </a:r>
            <a:r>
              <a:rPr lang="fr-FR" sz="1403" dirty="0">
                <a:solidFill>
                  <a:prstClr val="black"/>
                </a:solidFill>
                <a:latin typeface="Palatino Linotype" pitchFamily="18" charset="0"/>
              </a:rPr>
              <a:t> est l'abréviation de "x" Digital </a:t>
            </a:r>
            <a:r>
              <a:rPr lang="fr-FR" sz="1403" dirty="0" err="1">
                <a:solidFill>
                  <a:prstClr val="black"/>
                </a:solidFill>
                <a:latin typeface="Palatino Linotype" pitchFamily="18" charset="0"/>
              </a:rPr>
              <a:t>Subscriber</a:t>
            </a:r>
            <a:r>
              <a:rPr lang="fr-FR" sz="1403" dirty="0">
                <a:solidFill>
                  <a:prstClr val="black"/>
                </a:solidFill>
                <a:latin typeface="Palatino Linotype" pitchFamily="18" charset="0"/>
              </a:rPr>
              <a:t> Line. Il s'agit du nom générique donné à la famille de technologies permettant d'atteindre des hauts débits de transmission sur le réseau cuivré traditionnellement dédié à la téléphonie analogique. Le sigle anglais xDSL fait référence à plusieurs technologies parmi lesquelles on a l'ADSL, le SDSL, le VDSL...</a:t>
            </a:r>
          </a:p>
          <a:p>
            <a:pPr algn="just" defTabSz="1069208">
              <a:lnSpc>
                <a:spcPct val="150000"/>
              </a:lnSpc>
            </a:pPr>
            <a:r>
              <a:rPr lang="fr-FR" sz="1403" b="1" dirty="0">
                <a:solidFill>
                  <a:srgbClr val="FF0000"/>
                </a:solidFill>
                <a:latin typeface="Palatino Linotype" pitchFamily="18" charset="0"/>
              </a:rPr>
              <a:t>l’ADSL</a:t>
            </a:r>
            <a:r>
              <a:rPr lang="fr-FR" sz="1403" dirty="0">
                <a:solidFill>
                  <a:prstClr val="black"/>
                </a:solidFill>
                <a:latin typeface="Palatino Linotype" pitchFamily="18" charset="0"/>
              </a:rPr>
              <a:t> (</a:t>
            </a:r>
            <a:r>
              <a:rPr lang="fr-FR" sz="1403" dirty="0" err="1">
                <a:solidFill>
                  <a:prstClr val="black"/>
                </a:solidFill>
                <a:latin typeface="Palatino Linotype" pitchFamily="18" charset="0"/>
              </a:rPr>
              <a:t>Asymmetric</a:t>
            </a:r>
            <a:r>
              <a:rPr lang="fr-FR" sz="1403" dirty="0">
                <a:solidFill>
                  <a:prstClr val="black"/>
                </a:solidFill>
                <a:latin typeface="Palatino Linotype" pitchFamily="18" charset="0"/>
              </a:rPr>
              <a:t> Digital </a:t>
            </a:r>
            <a:r>
              <a:rPr lang="fr-FR" sz="1403" dirty="0" err="1">
                <a:solidFill>
                  <a:prstClr val="black"/>
                </a:solidFill>
                <a:latin typeface="Palatino Linotype" pitchFamily="18" charset="0"/>
              </a:rPr>
              <a:t>Subscriber</a:t>
            </a:r>
            <a:r>
              <a:rPr lang="fr-FR" sz="1403" dirty="0">
                <a:solidFill>
                  <a:prstClr val="black"/>
                </a:solidFill>
                <a:latin typeface="Palatino Linotype" pitchFamily="18" charset="0"/>
              </a:rPr>
              <a:t> Line) est une ligne d’abonné numérique à débit asymétrique caractérisé par le sens de transmission, réseau-abonné (</a:t>
            </a:r>
            <a:r>
              <a:rPr lang="fr-FR" sz="1403" dirty="0" err="1">
                <a:solidFill>
                  <a:prstClr val="black"/>
                </a:solidFill>
                <a:latin typeface="Palatino Linotype" pitchFamily="18" charset="0"/>
              </a:rPr>
              <a:t>download</a:t>
            </a:r>
            <a:r>
              <a:rPr lang="fr-FR" sz="1403" dirty="0">
                <a:solidFill>
                  <a:prstClr val="black"/>
                </a:solidFill>
                <a:latin typeface="Palatino Linotype" pitchFamily="18" charset="0"/>
              </a:rPr>
              <a:t> et abonné-réseau (</a:t>
            </a:r>
            <a:r>
              <a:rPr lang="fr-FR" sz="1403" dirty="0" err="1">
                <a:solidFill>
                  <a:prstClr val="black"/>
                </a:solidFill>
                <a:latin typeface="Palatino Linotype" pitchFamily="18" charset="0"/>
              </a:rPr>
              <a:t>upload</a:t>
            </a:r>
            <a:r>
              <a:rPr lang="fr-FR" sz="1403" dirty="0">
                <a:solidFill>
                  <a:prstClr val="black"/>
                </a:solidFill>
                <a:latin typeface="Palatino Linotype" pitchFamily="18" charset="0"/>
              </a:rPr>
              <a:t>).</a:t>
            </a:r>
          </a:p>
          <a:p>
            <a:pPr algn="just" defTabSz="1069208">
              <a:lnSpc>
                <a:spcPct val="150000"/>
              </a:lnSpc>
            </a:pPr>
            <a:r>
              <a:rPr lang="fr-FR" sz="1403" b="1" dirty="0">
                <a:solidFill>
                  <a:srgbClr val="FF0000"/>
                </a:solidFill>
                <a:latin typeface="Palatino Linotype" pitchFamily="18" charset="0"/>
              </a:rPr>
              <a:t>le SDSL </a:t>
            </a:r>
            <a:r>
              <a:rPr lang="fr-FR" sz="1403" dirty="0">
                <a:solidFill>
                  <a:prstClr val="black"/>
                </a:solidFill>
                <a:latin typeface="Palatino Linotype" pitchFamily="18" charset="0"/>
              </a:rPr>
              <a:t>(Single pair </a:t>
            </a:r>
            <a:r>
              <a:rPr lang="fr-FR" sz="1403" dirty="0" err="1">
                <a:solidFill>
                  <a:prstClr val="black"/>
                </a:solidFill>
                <a:latin typeface="Palatino Linotype" pitchFamily="18" charset="0"/>
              </a:rPr>
              <a:t>symmetric</a:t>
            </a:r>
            <a:r>
              <a:rPr lang="fr-FR" sz="1403" dirty="0">
                <a:solidFill>
                  <a:prstClr val="black"/>
                </a:solidFill>
                <a:latin typeface="Palatino Linotype" pitchFamily="18" charset="0"/>
              </a:rPr>
              <a:t> DSL) est une ligne d’abonné numérique à débit symétrique par paire. Il convient mieux dans le cadre de l’hébergement de serveur sur site ou d’applications utilisant des flux symétriques comme la voix sur IP ou la visioconférence sur IP.</a:t>
            </a:r>
          </a:p>
          <a:p>
            <a:pPr algn="just" defTabSz="1069208">
              <a:lnSpc>
                <a:spcPct val="150000"/>
              </a:lnSpc>
            </a:pPr>
            <a:r>
              <a:rPr lang="fr-FR" sz="1403" b="1" dirty="0">
                <a:solidFill>
                  <a:srgbClr val="FF0000"/>
                </a:solidFill>
                <a:latin typeface="Palatino Linotype" pitchFamily="18" charset="0"/>
              </a:rPr>
              <a:t>le VDSL </a:t>
            </a:r>
            <a:r>
              <a:rPr lang="fr-FR" sz="1403" dirty="0">
                <a:solidFill>
                  <a:prstClr val="black"/>
                </a:solidFill>
                <a:latin typeface="Palatino Linotype" pitchFamily="18" charset="0"/>
              </a:rPr>
              <a:t>(</a:t>
            </a:r>
            <a:r>
              <a:rPr lang="fr-FR" sz="1403" dirty="0" err="1">
                <a:solidFill>
                  <a:prstClr val="black"/>
                </a:solidFill>
                <a:latin typeface="Palatino Linotype" pitchFamily="18" charset="0"/>
              </a:rPr>
              <a:t>Very</a:t>
            </a:r>
            <a:r>
              <a:rPr lang="fr-FR" sz="1403" dirty="0">
                <a:solidFill>
                  <a:prstClr val="black"/>
                </a:solidFill>
                <a:latin typeface="Palatino Linotype" pitchFamily="18" charset="0"/>
              </a:rPr>
              <a:t> high speed DSL) est une ligne d’abonné numérique à très haut débit. Il augmente les débits selon les caractéristiques physiques de celle-ci avec des débits moyens généralement compris entre 15 et 50 Mbit/s.</a:t>
            </a:r>
          </a:p>
          <a:p>
            <a:pPr algn="just" defTabSz="1069208">
              <a:lnSpc>
                <a:spcPct val="150000"/>
              </a:lnSpc>
            </a:pPr>
            <a:endParaRPr lang="fr-FR" sz="1403" dirty="0">
              <a:solidFill>
                <a:prstClr val="black"/>
              </a:solidFill>
              <a:latin typeface="Palatino Linotype" pitchFamily="18" charset="0"/>
            </a:endParaRPr>
          </a:p>
        </p:txBody>
      </p:sp>
      <p:sp>
        <p:nvSpPr>
          <p:cNvPr id="4" name="Rectangle 1">
            <a:extLst>
              <a:ext uri="{FF2B5EF4-FFF2-40B4-BE49-F238E27FC236}">
                <a16:creationId xmlns:a16="http://schemas.microsoft.com/office/drawing/2014/main" id="{178B803A-82DA-49D8-9751-157BCDCA30E2}"/>
              </a:ext>
            </a:extLst>
          </p:cNvPr>
          <p:cNvSpPr txBox="1">
            <a:spLocks/>
          </p:cNvSpPr>
          <p:nvPr/>
        </p:nvSpPr>
        <p:spPr>
          <a:xfrm>
            <a:off x="1172608" y="356064"/>
            <a:ext cx="8015695" cy="917194"/>
          </a:xfrm>
          <a:prstGeom prst="rect">
            <a:avLst/>
          </a:prstGeom>
        </p:spPr>
        <p:txBody>
          <a:bodyPr vert="horz" anchor="b">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Rappel des protocoles</a:t>
            </a:r>
          </a:p>
        </p:txBody>
      </p:sp>
    </p:spTree>
    <p:extLst>
      <p:ext uri="{BB962C8B-B14F-4D97-AF65-F5344CB8AC3E}">
        <p14:creationId xmlns:p14="http://schemas.microsoft.com/office/powerpoint/2010/main" val="396756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nvSpPr>
        <p:spPr bwMode="auto">
          <a:xfrm>
            <a:off x="125701" y="2160061"/>
            <a:ext cx="10481914" cy="4107791"/>
          </a:xfrm>
          <a:prstGeom prst="rect">
            <a:avLst/>
          </a:prstGeom>
          <a:noFill/>
          <a:ln w="9525">
            <a:noFill/>
            <a:miter lim="800000"/>
            <a:headEnd/>
            <a:tailEnd/>
          </a:ln>
        </p:spPr>
        <p:txBody>
          <a:bodyPr wrap="square">
            <a:spAutoFit/>
          </a:bodyPr>
          <a:lstStyle/>
          <a:p>
            <a:pPr algn="just" defTabSz="1069208">
              <a:lnSpc>
                <a:spcPct val="150000"/>
              </a:lnSpc>
            </a:pPr>
            <a:r>
              <a:rPr lang="fr-FR" sz="2105" b="1" dirty="0">
                <a:solidFill>
                  <a:prstClr val="black"/>
                </a:solidFill>
                <a:latin typeface="Palatino Linotype" pitchFamily="18" charset="0"/>
              </a:rPr>
              <a:t>PPP</a:t>
            </a:r>
          </a:p>
          <a:p>
            <a:pPr algn="just" defTabSz="1069208">
              <a:lnSpc>
                <a:spcPct val="150000"/>
              </a:lnSpc>
            </a:pPr>
            <a:r>
              <a:rPr lang="fr-FR" sz="1403" dirty="0">
                <a:solidFill>
                  <a:prstClr val="black"/>
                </a:solidFill>
                <a:latin typeface="Palatino Linotype" pitchFamily="18" charset="0"/>
              </a:rPr>
              <a:t>Le protocole PPP (Point-to-Point Protocol) est un mécanisme qui permet de faire fonctionner le protocole internet et d'autres protocoles réseau à travers un lien utilisant des modems et les lignes téléphoniques (RTC, PSTN, connexion modem ) et/ou les lignes numériques RNIS </a:t>
            </a:r>
          </a:p>
          <a:p>
            <a:pPr algn="just" defTabSz="1069208">
              <a:lnSpc>
                <a:spcPct val="150000"/>
              </a:lnSpc>
            </a:pPr>
            <a:r>
              <a:rPr lang="fr-FR" sz="1403" dirty="0">
                <a:solidFill>
                  <a:prstClr val="black"/>
                </a:solidFill>
                <a:latin typeface="Palatino Linotype" pitchFamily="18" charset="0"/>
              </a:rPr>
              <a:t>Une connexion à distance en mode PPP permet un accès illimité à l'ensemble des applications réseau disponibles sur Internet (courrier électronique, transfert de fichiers, web, l'accès à distance).</a:t>
            </a:r>
          </a:p>
          <a:p>
            <a:pPr algn="just" defTabSz="1069208">
              <a:lnSpc>
                <a:spcPct val="150000"/>
              </a:lnSpc>
            </a:pPr>
            <a:r>
              <a:rPr lang="fr-FR" sz="1403" dirty="0">
                <a:solidFill>
                  <a:prstClr val="black"/>
                </a:solidFill>
                <a:latin typeface="Palatino Linotype" pitchFamily="18" charset="0"/>
              </a:rPr>
              <a:t>Une différence entre PPP et la </a:t>
            </a:r>
            <a:r>
              <a:rPr lang="fr-FR" sz="1403" dirty="0" err="1">
                <a:solidFill>
                  <a:prstClr val="black"/>
                </a:solidFill>
                <a:latin typeface="Palatino Linotype" pitchFamily="18" charset="0"/>
              </a:rPr>
              <a:t>connection</a:t>
            </a:r>
            <a:r>
              <a:rPr lang="fr-FR" sz="1403" dirty="0">
                <a:solidFill>
                  <a:prstClr val="black"/>
                </a:solidFill>
                <a:latin typeface="Palatino Linotype" pitchFamily="18" charset="0"/>
              </a:rPr>
              <a:t> Ethernet est bien sûr la vitesses - bande passante de 10 </a:t>
            </a:r>
            <a:r>
              <a:rPr lang="fr-FR" sz="1403" dirty="0" err="1">
                <a:solidFill>
                  <a:prstClr val="black"/>
                </a:solidFill>
                <a:latin typeface="Palatino Linotype" pitchFamily="18" charset="0"/>
              </a:rPr>
              <a:t>Mbs</a:t>
            </a:r>
            <a:r>
              <a:rPr lang="fr-FR" sz="1403" dirty="0">
                <a:solidFill>
                  <a:prstClr val="black"/>
                </a:solidFill>
                <a:latin typeface="Palatino Linotype" pitchFamily="18" charset="0"/>
              </a:rPr>
              <a:t> en théorie contre le modem analogique qui opère à la vitesse maximum de 56 kbps. On a donc des services différents.</a:t>
            </a:r>
          </a:p>
          <a:p>
            <a:pPr algn="just" defTabSz="1069208">
              <a:lnSpc>
                <a:spcPct val="150000"/>
              </a:lnSpc>
            </a:pPr>
            <a:r>
              <a:rPr lang="fr-FR" sz="1403" dirty="0">
                <a:solidFill>
                  <a:prstClr val="black"/>
                </a:solidFill>
                <a:latin typeface="Palatino Linotype" pitchFamily="18" charset="0"/>
              </a:rPr>
              <a:t>Le Protocole Point à Point (PPP) est constitué d'un ensemble de trames standardisées, d'une procédure d'identification, et d'un protocole de configuration réseau qui permettent aux solutions d'accès à distance d'être opérationnelles dans un contexte hétérogène. Le support de PPP garantit l'accès à tout serveur d'accès distant supportant également le standard PPP, ce qui est souvent le cas sur Internet.</a:t>
            </a:r>
          </a:p>
        </p:txBody>
      </p:sp>
      <p:sp>
        <p:nvSpPr>
          <p:cNvPr id="4" name="Rectangle 1">
            <a:extLst>
              <a:ext uri="{FF2B5EF4-FFF2-40B4-BE49-F238E27FC236}">
                <a16:creationId xmlns:a16="http://schemas.microsoft.com/office/drawing/2014/main" id="{63B88BEC-9F20-403C-86D2-E96F0D54EC4D}"/>
              </a:ext>
            </a:extLst>
          </p:cNvPr>
          <p:cNvSpPr txBox="1">
            <a:spLocks/>
          </p:cNvSpPr>
          <p:nvPr/>
        </p:nvSpPr>
        <p:spPr>
          <a:xfrm>
            <a:off x="1172608" y="356064"/>
            <a:ext cx="8015695" cy="917194"/>
          </a:xfrm>
          <a:prstGeom prst="rect">
            <a:avLst/>
          </a:prstGeom>
        </p:spPr>
        <p:txBody>
          <a:bodyPr vert="horz" anchor="b">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defTabSz="1069208">
              <a:spcBef>
                <a:spcPct val="0"/>
              </a:spcBef>
              <a:defRPr/>
            </a:pPr>
            <a:r>
              <a:rPr lang="fr-FR" sz="4911" b="1" dirty="0">
                <a:ln w="10541" cmpd="sng">
                  <a:solidFill>
                    <a:srgbClr val="FF8119">
                      <a:shade val="88000"/>
                      <a:satMod val="110000"/>
                    </a:srgbClr>
                  </a:solidFill>
                  <a:prstDash val="solid"/>
                </a:ln>
                <a:gradFill>
                  <a:gsLst>
                    <a:gs pos="0">
                      <a:srgbClr val="FF8119">
                        <a:tint val="40000"/>
                        <a:satMod val="250000"/>
                      </a:srgbClr>
                    </a:gs>
                    <a:gs pos="9000">
                      <a:srgbClr val="FF8119">
                        <a:tint val="52000"/>
                        <a:satMod val="300000"/>
                      </a:srgbClr>
                    </a:gs>
                    <a:gs pos="50000">
                      <a:srgbClr val="FF8119">
                        <a:shade val="20000"/>
                        <a:satMod val="300000"/>
                      </a:srgbClr>
                    </a:gs>
                    <a:gs pos="79000">
                      <a:srgbClr val="FF8119">
                        <a:tint val="52000"/>
                        <a:satMod val="300000"/>
                      </a:srgbClr>
                    </a:gs>
                    <a:gs pos="100000">
                      <a:srgbClr val="FF8119">
                        <a:tint val="40000"/>
                        <a:satMod val="250000"/>
                      </a:srgbClr>
                    </a:gs>
                  </a:gsLst>
                  <a:lin ang="5400000"/>
                </a:gradFill>
                <a:latin typeface="Tw Cen MT"/>
              </a:rPr>
              <a:t>Rappel des protocoles</a:t>
            </a:r>
          </a:p>
        </p:txBody>
      </p:sp>
    </p:spTree>
    <p:extLst>
      <p:ext uri="{BB962C8B-B14F-4D97-AF65-F5344CB8AC3E}">
        <p14:creationId xmlns:p14="http://schemas.microsoft.com/office/powerpoint/2010/main" val="2027659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Theme Deloitte 2020">
  <a:themeElements>
    <a:clrScheme name="Custom 1">
      <a:dk1>
        <a:sysClr val="windowText" lastClr="000000"/>
      </a:dk1>
      <a:lt1>
        <a:sysClr val="window" lastClr="FFFFFF"/>
      </a:lt1>
      <a:dk2>
        <a:srgbClr val="D0D0CE"/>
      </a:dk2>
      <a:lt2>
        <a:srgbClr val="53565A"/>
      </a:lt2>
      <a:accent1>
        <a:srgbClr val="86BC25"/>
      </a:accent1>
      <a:accent2>
        <a:srgbClr val="43B02A"/>
      </a:accent2>
      <a:accent3>
        <a:srgbClr val="26890D"/>
      </a:accent3>
      <a:accent4>
        <a:srgbClr val="046A38"/>
      </a:accent4>
      <a:accent5>
        <a:srgbClr val="0D8390"/>
      </a:accent5>
      <a:accent6>
        <a:srgbClr val="007CB0"/>
      </a:accent6>
      <a:hlink>
        <a:srgbClr val="00A3E0"/>
      </a:hlink>
      <a:folHlink>
        <a:srgbClr val="7F7F7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gray">
        <a:solidFill>
          <a:schemeClr val="accent3"/>
        </a:solidFill>
        <a:ln w="19050" algn="ctr">
          <a:noFill/>
          <a:miter lim="800000"/>
          <a:headEnd/>
          <a:tailEnd/>
        </a:ln>
      </a:spPr>
      <a:bodyPr wrap="square" lIns="88900" tIns="88900" rIns="88900" bIns="88900" rtlCol="0" anchor="ctr"/>
      <a:lstStyle>
        <a:defPPr>
          <a:lnSpc>
            <a:spcPct val="106000"/>
          </a:lnSpc>
          <a:buFont typeface="Wingdings 2" pitchFamily="18" charset="2"/>
          <a:buNone/>
          <a:defRPr sz="1600" b="1" dirty="0" smtClean="0">
            <a:solidFill>
              <a:schemeClr val="bg1"/>
            </a:solidFill>
          </a:defRPr>
        </a:defPPr>
      </a:lstStyle>
    </a:spDef>
    <a:lnDef>
      <a:spPr>
        <a:ln>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marL="203200" indent="-203200">
          <a:spcBef>
            <a:spcPts val="600"/>
          </a:spcBef>
          <a:buSzPct val="100000"/>
          <a:buFont typeface="Arial"/>
          <a:buChar char="•"/>
          <a:defRPr dirty="0" smtClean="0">
            <a:solidFill>
              <a:srgbClr val="313131"/>
            </a:solidFill>
          </a:defRPr>
        </a:defPPr>
      </a:lstStyle>
    </a:txDef>
  </a:objectDefaults>
  <a:extraClrSchemeLst/>
  <a:custClrLst>
    <a:custClr name="Green 7">
      <a:srgbClr val="2C5234"/>
    </a:custClr>
    <a:custClr name="Green 6">
      <a:srgbClr val="046A38"/>
    </a:custClr>
    <a:custClr name="Green 5">
      <a:srgbClr val="009A44"/>
    </a:custClr>
    <a:custClr name="Green 4">
      <a:srgbClr val="43B02A"/>
    </a:custClr>
    <a:custClr name="Deloitte Green">
      <a:srgbClr val="86BC25"/>
    </a:custClr>
    <a:custClr name="Green 2">
      <a:srgbClr val="C4D600"/>
    </a:custClr>
    <a:custClr name="Green 1">
      <a:srgbClr val="E3E48D"/>
    </a:custClr>
    <a:custClr name="Teal 7">
      <a:srgbClr val="004F59"/>
    </a:custClr>
    <a:custClr name="Teal 6">
      <a:srgbClr val="007680"/>
    </a:custClr>
    <a:custClr name="Teal 5">
      <a:srgbClr val="0097A9"/>
    </a:custClr>
    <a:custClr name="Teal 4">
      <a:srgbClr val="00ABAB"/>
    </a:custClr>
    <a:custClr name="Teal 3">
      <a:srgbClr val="6FC2B4"/>
    </a:custClr>
    <a:custClr name="Teal 2">
      <a:srgbClr val="9DD4CF"/>
    </a:custClr>
    <a:custClr name="Teal 1">
      <a:srgbClr val="DDEFE8"/>
    </a:custClr>
    <a:custClr name="Blue 7">
      <a:srgbClr val="041E42"/>
    </a:custClr>
    <a:custClr name="Blue 6">
      <a:srgbClr val="012169"/>
    </a:custClr>
    <a:custClr name="Blue 5">
      <a:srgbClr val="005587"/>
    </a:custClr>
    <a:custClr name="Blue 4">
      <a:srgbClr val="0076A8"/>
    </a:custClr>
    <a:custClr name="Blue 3">
      <a:srgbClr val="00A3E0"/>
    </a:custClr>
    <a:custClr name="Blue 2">
      <a:srgbClr val="62B5E5"/>
    </a:custClr>
    <a:custClr name="Blue 1">
      <a:srgbClr val="A0DCFF"/>
    </a:custClr>
    <a:custClr name="Cool Gray 11">
      <a:srgbClr val="53565A"/>
    </a:custClr>
    <a:custClr name="Cool Gray 10">
      <a:srgbClr val="63666A"/>
    </a:custClr>
    <a:custClr name="Cool Gray 9">
      <a:srgbClr val="75787B"/>
    </a:custClr>
    <a:custClr name="Cool Gray 7">
      <a:srgbClr val="97999B"/>
    </a:custClr>
    <a:custClr name="Cool Gray 6">
      <a:srgbClr val="A7A8AA"/>
    </a:custClr>
    <a:custClr name="Cool Gray 4">
      <a:srgbClr val="BBBCBC"/>
    </a:custClr>
    <a:custClr name="Cool Gray 2">
      <a:srgbClr val="D0D0CE"/>
    </a:custClr>
    <a:custClr name="White">
      <a:srgbClr val="FFFFFF"/>
    </a:custClr>
    <a:custClr name="Black">
      <a:srgbClr val="000000"/>
    </a:custClr>
    <a:custClr name="Red">
      <a:srgbClr val="DA291C"/>
    </a:custClr>
    <a:custClr name="Orange">
      <a:srgbClr val="ED8B00"/>
    </a:custClr>
    <a:custClr name="Yellow">
      <a:srgbClr val="FFCD00"/>
    </a:custClr>
  </a:custClrLst>
  <a:extLst>
    <a:ext uri="{05A4C25C-085E-4340-85A3-A5531E510DB2}">
      <thm15:themeFamily xmlns:thm15="http://schemas.microsoft.com/office/thememl/2012/main" name="Theme Deloitte 2020" id="{EC4F8083-0700-4D2C-AFB4-17B7EBEB5B6D}" vid="{889B061C-1BAE-4203-AE52-10946E3EEC86}"/>
    </a:ext>
  </a:extLst>
</a:theme>
</file>

<file path=ppt/theme/theme2.xml><?xml version="1.0" encoding="utf-8"?>
<a:theme xmlns:a="http://schemas.openxmlformats.org/drawingml/2006/main" name="Thème2">
  <a:themeElements>
    <a:clrScheme name="Personnalisé 7">
      <a:dk1>
        <a:sysClr val="windowText" lastClr="000000"/>
      </a:dk1>
      <a:lt1>
        <a:sysClr val="window" lastClr="FFFFFF"/>
      </a:lt1>
      <a:dk2>
        <a:srgbClr val="464646"/>
      </a:dk2>
      <a:lt2>
        <a:srgbClr val="DEF5FA"/>
      </a:lt2>
      <a:accent1>
        <a:srgbClr val="FF8119"/>
      </a:accent1>
      <a:accent2>
        <a:srgbClr val="00B050"/>
      </a:accent2>
      <a:accent3>
        <a:srgbClr val="EB641B"/>
      </a:accent3>
      <a:accent4>
        <a:srgbClr val="39639D"/>
      </a:accent4>
      <a:accent5>
        <a:srgbClr val="474B78"/>
      </a:accent5>
      <a:accent6>
        <a:srgbClr val="7D3C4A"/>
      </a:accent6>
      <a:hlink>
        <a:srgbClr val="FF8119"/>
      </a:hlink>
      <a:folHlink>
        <a:srgbClr val="44B9E8"/>
      </a:folHlink>
    </a:clrScheme>
    <a:fontScheme name="Mé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gradFill rotWithShape="1">
          <a:gsLst>
            <a:gs pos="0">
              <a:schemeClr val="phClr">
                <a:shade val="45000"/>
                <a:satMod val="150000"/>
              </a:schemeClr>
            </a:gs>
            <a:gs pos="35000">
              <a:schemeClr val="phClr">
                <a:shade val="60000"/>
                <a:satMod val="150000"/>
              </a:schemeClr>
            </a:gs>
            <a:gs pos="100000">
              <a:schemeClr val="phClr">
                <a:tint val="97000"/>
                <a:satMod val="200000"/>
              </a:schemeClr>
            </a:gs>
          </a:gsLst>
          <a:lin ang="16200000" scaled="1"/>
        </a:gra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
        </a:blip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Default Theme</Template>
  <TotalTime>2</TotalTime>
  <Words>900</Words>
  <Application>Microsoft Office PowerPoint</Application>
  <PresentationFormat>Personnalisé</PresentationFormat>
  <Paragraphs>40</Paragraphs>
  <Slides>5</Slides>
  <Notes>1</Notes>
  <HiddenSlides>0</HiddenSlides>
  <MMClips>0</MMClips>
  <ScaleCrop>false</ScaleCrop>
  <HeadingPairs>
    <vt:vector size="8" baseType="variant">
      <vt:variant>
        <vt:lpstr>Polices utilisées</vt:lpstr>
      </vt:variant>
      <vt:variant>
        <vt:i4>10</vt:i4>
      </vt:variant>
      <vt:variant>
        <vt:lpstr>Thème</vt:lpstr>
      </vt:variant>
      <vt:variant>
        <vt:i4>2</vt:i4>
      </vt:variant>
      <vt:variant>
        <vt:lpstr>Serveurs OLE incorporés</vt:lpstr>
      </vt:variant>
      <vt:variant>
        <vt:i4>1</vt:i4>
      </vt:variant>
      <vt:variant>
        <vt:lpstr>Titres des diapositives</vt:lpstr>
      </vt:variant>
      <vt:variant>
        <vt:i4>5</vt:i4>
      </vt:variant>
    </vt:vector>
  </HeadingPairs>
  <TitlesOfParts>
    <vt:vector size="18" baseType="lpstr">
      <vt:lpstr>Adobe Caslon Pro Bold</vt:lpstr>
      <vt:lpstr>Arial</vt:lpstr>
      <vt:lpstr>Calibri</vt:lpstr>
      <vt:lpstr>Calibri Light</vt:lpstr>
      <vt:lpstr>Palatino Linotype</vt:lpstr>
      <vt:lpstr>Times New Roman</vt:lpstr>
      <vt:lpstr>Tw Cen MT</vt:lpstr>
      <vt:lpstr>Verdana</vt:lpstr>
      <vt:lpstr>Wingdings</vt:lpstr>
      <vt:lpstr>Wingdings 2</vt:lpstr>
      <vt:lpstr>Theme Deloitte 2020</vt:lpstr>
      <vt:lpstr>Thème2</vt:lpstr>
      <vt:lpstr>think-cell Slide</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Doumbia, Moussa</dc:creator>
  <cp:lastModifiedBy>Doumbia, Moussa</cp:lastModifiedBy>
  <cp:revision>1</cp:revision>
  <dcterms:created xsi:type="dcterms:W3CDTF">2020-03-29T22:38:21Z</dcterms:created>
  <dcterms:modified xsi:type="dcterms:W3CDTF">2020-03-29T22:40:32Z</dcterms:modified>
</cp:coreProperties>
</file>